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4" r:id="rId2"/>
    <p:sldId id="256" r:id="rId3"/>
    <p:sldId id="260" r:id="rId4"/>
    <p:sldId id="261" r:id="rId5"/>
    <p:sldId id="296" r:id="rId6"/>
    <p:sldId id="262" r:id="rId7"/>
    <p:sldId id="297" r:id="rId8"/>
    <p:sldId id="298" r:id="rId9"/>
    <p:sldId id="299" r:id="rId10"/>
    <p:sldId id="300" r:id="rId11"/>
    <p:sldId id="301" r:id="rId1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9652D-BC48-408D-AE84-73B299374DAA}" type="datetimeFigureOut">
              <a:rPr lang="es-ES" smtClean="0"/>
              <a:t>09/08/2016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7A255-9417-43E2-B34C-44BC2956C5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92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7A255-9417-43E2-B34C-44BC2956C56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17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3A07B-F409-41AB-992D-FECECF5F4727}" type="datetimeFigureOut">
              <a:rPr lang="es-ES_tradnl" smtClean="0"/>
              <a:t>09/08/2016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51BE0-8538-4B77-AFE0-411965300720}" type="slidenum">
              <a:rPr lang="es-ES_tradnl" smtClean="0"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235214"/>
            <a:ext cx="7344816" cy="175362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Encuentro de Hermanas</a:t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dirty="0" smtClean="0">
                <a:solidFill>
                  <a:schemeClr val="tx1"/>
                </a:solidFill>
              </a:rPr>
              <a:t>para la Nueva Presencia MIC en Cochabamba-Bolivia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35281" y="8486962"/>
            <a:ext cx="7254240" cy="598552"/>
          </a:xfrm>
        </p:spPr>
        <p:txBody>
          <a:bodyPr>
            <a:normAutofit/>
          </a:bodyPr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6"/>
          <a:stretch/>
        </p:blipFill>
        <p:spPr>
          <a:xfrm>
            <a:off x="323528" y="2132856"/>
            <a:ext cx="8559823" cy="451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NUEVA PRESENCIA MIC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s-ES" dirty="0" smtClean="0"/>
              <a:t>Cliza y Santa Vera Cruz de Cochabamba, Bolivia.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475656" y="5301208"/>
            <a:ext cx="576064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i="1" dirty="0" smtClean="0">
                <a:solidFill>
                  <a:schemeClr val="tx1"/>
                </a:solidFill>
                <a:latin typeface="AR CARTER" panose="02000000000000000000" pitchFamily="2" charset="0"/>
              </a:rPr>
              <a:t>ALGO NUEVO ESTÁ NACIENDO…</a:t>
            </a:r>
            <a:endParaRPr lang="es-ES" sz="2800" i="1" dirty="0">
              <a:solidFill>
                <a:schemeClr val="tx1"/>
              </a:solidFill>
              <a:latin typeface="AR CART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6808"/>
            <a:ext cx="8229600" cy="92211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" sz="4800" dirty="0" smtClean="0">
                <a:latin typeface="Algerian" panose="04020705040A02060702" pitchFamily="82" charset="0"/>
              </a:rPr>
              <a:t>Cierre y envió</a:t>
            </a:r>
            <a:endParaRPr lang="es-ES" sz="4800" dirty="0">
              <a:latin typeface="Algerian" panose="04020705040A020607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504" y="1052736"/>
            <a:ext cx="8928992" cy="5805264"/>
          </a:xfrm>
        </p:spPr>
        <p:txBody>
          <a:bodyPr/>
          <a:lstStyle/>
          <a:p>
            <a:pPr marL="0" indent="0" algn="just">
              <a:buNone/>
            </a:pPr>
            <a:r>
              <a:rPr lang="es-ES" sz="2000" dirty="0" smtClean="0"/>
              <a:t>Desde un ambiente de oración compartimos nuestra disponibilidad para esta nueva misión concepcionista, sintiéndonos en sintonía con M. Alfonsa que siempre soñó en la propagación del Instituto. Con apertura, riesgo y prontitud.</a:t>
            </a:r>
          </a:p>
          <a:p>
            <a:pPr marL="0" indent="0" algn="just">
              <a:buNone/>
            </a:pPr>
            <a:r>
              <a:rPr lang="es-ES" sz="2400" b="1" dirty="0" smtClean="0"/>
              <a:t>“Ellos partieron a recorrer los pueblos; predicaban la Buena Nueva y hacían curaciones en todos los lugares” (</a:t>
            </a:r>
            <a:r>
              <a:rPr lang="es-ES" sz="2400" b="1" dirty="0" smtClean="0"/>
              <a:t>Lc.9</a:t>
            </a:r>
            <a:r>
              <a:rPr lang="es-ES" sz="2400" b="1" dirty="0" smtClean="0"/>
              <a:t>, 6)</a:t>
            </a:r>
          </a:p>
          <a:p>
            <a:pPr marL="0" indent="0" algn="just">
              <a:buNone/>
            </a:pPr>
            <a:endParaRPr lang="es-ES" sz="2800" b="1" dirty="0" smtClean="0"/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66504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8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1615724"/>
            <a:ext cx="8856984" cy="5125644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just"/>
            <a:r>
              <a:rPr lang="es-ES_tradnl" dirty="0" smtClean="0"/>
              <a:t>                                                              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69950" r="9050" b="8000"/>
          <a:stretch/>
        </p:blipFill>
        <p:spPr>
          <a:xfrm>
            <a:off x="755576" y="103556"/>
            <a:ext cx="6840760" cy="15121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1" y="2276552"/>
            <a:ext cx="5249689" cy="424879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35316" y="1753332"/>
            <a:ext cx="468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 BLANCA" panose="02000000000000000000" pitchFamily="2" charset="0"/>
              </a:rPr>
              <a:t>Tocando la tierra que soy…</a:t>
            </a:r>
            <a:endParaRPr lang="es-ES" sz="2800" dirty="0">
              <a:latin typeface="AR BLANCA" panose="02000000000000000000" pitchFamily="2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892919" y="1696253"/>
            <a:ext cx="2953996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Iniciamos nuestro encuentro el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martes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de agosto, en la comunidad de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Sarmiento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Ciudad de Buenos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Aires, con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Hermanas que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conformarán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comunidad de Cochabamba-Bolivia: Margarita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Estranny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(española),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Yanny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Ballestero (venezolana), Feliciana Sanabria (paraguaya), Esmilce Santacruz (paraguaya) y las hermanas del equipo general que acompañan: María Isabel Remírez (superiora general), Josefina Sarratea (Vicaria general).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7" y="1844824"/>
            <a:ext cx="5832648" cy="4590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971601" y="476672"/>
            <a:ext cx="39604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chemeClr val="tx1"/>
                </a:solidFill>
                <a:latin typeface="AR CENA" panose="02000000000000000000" pitchFamily="2" charset="0"/>
              </a:rPr>
              <a:t>TOCANDO LAS RAICES…</a:t>
            </a:r>
            <a:endParaRPr lang="es-ES" sz="3200" i="1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084168" y="921370"/>
            <a:ext cx="3059832" cy="414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Desde los 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rasgos de la espiritualidad de M. Alfonsa y los consejos evangélicos a la luz de María como </a:t>
            </a: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discípula.</a:t>
            </a:r>
            <a:endParaRPr lang="es-E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dicen 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María y M. Alfonsa a mi experiencia de Fe en este momento nuevo </a:t>
            </a: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fundacional? 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 rot="21077579">
            <a:off x="6298701" y="379284"/>
            <a:ext cx="1735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 BERKLEY" panose="02000000000000000000" pitchFamily="2" charset="0"/>
              </a:rPr>
              <a:t>Profundizamos</a:t>
            </a:r>
            <a:endParaRPr lang="es-ES" sz="2000" i="1" dirty="0">
              <a:latin typeface="AR BERKLEY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68" y="616666"/>
            <a:ext cx="3599632" cy="26997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44" y="3498805"/>
            <a:ext cx="3304152" cy="3293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24" y="-12184"/>
            <a:ext cx="293803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17493"/>
            <a:ext cx="3549084" cy="3041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29892" y="548680"/>
            <a:ext cx="1792924" cy="258532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“No recordéis lo antaño, no penséis en lo antiguo; mirad que realizo algo nuevo, ya está brotando ¿no lo notáis?” (Is. 43, 18-19)</a:t>
            </a:r>
            <a:endParaRPr lang="es-E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5400" b="1" dirty="0" smtClean="0">
                <a:solidFill>
                  <a:srgbClr val="00B0F0"/>
                </a:solidFill>
                <a:latin typeface="AR DECODE" panose="02000000000000000000" pitchFamily="2" charset="0"/>
              </a:rPr>
              <a:t>Celebrando los 166 años de fundación</a:t>
            </a:r>
            <a:endParaRPr lang="es-ES" sz="5400" b="1" dirty="0">
              <a:solidFill>
                <a:srgbClr val="00B0F0"/>
              </a:solidFill>
              <a:latin typeface="AR DECODE" panose="02000000000000000000" pitchFamily="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756475" cy="396044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5072375" y="1628800"/>
            <a:ext cx="3780772" cy="396043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99592" y="5800402"/>
            <a:ext cx="6552728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rgbClr val="00B0F0"/>
                </a:solidFill>
                <a:latin typeface="AR DECODE" panose="02000000000000000000" pitchFamily="2" charset="0"/>
              </a:rPr>
              <a:t>Misioneras Inmaculada Concepción</a:t>
            </a:r>
            <a:endParaRPr lang="es-ES" sz="4400" b="1" dirty="0">
              <a:solidFill>
                <a:srgbClr val="00B0F0"/>
              </a:solidFill>
              <a:latin typeface="AR DECOD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40" y="1628800"/>
            <a:ext cx="4572000" cy="432048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S_tradnl" sz="5400" dirty="0" smtClean="0">
                <a:latin typeface="AR DECODE" panose="02000000000000000000" pitchFamily="2" charset="0"/>
              </a:rPr>
              <a:t>Apasionándonos por esta aventura</a:t>
            </a:r>
            <a:endParaRPr lang="es-ES_tradnl" sz="5400" dirty="0">
              <a:latin typeface="AR DECODE" panose="02000000000000000000" pitchFamily="2" charset="0"/>
            </a:endParaRPr>
          </a:p>
        </p:txBody>
      </p:sp>
      <p:pic>
        <p:nvPicPr>
          <p:cNvPr id="4" name="Picture 2" descr="http://1.bp.blogspot.com/-2Ux1L3vYlsw/VBRqbxscpVI/AAAAAAAABw4/3Vw7VJhUwzI/s1600/atracciones%2Bcochabamb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54" y="3265110"/>
            <a:ext cx="4730131" cy="29563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2468" y="1787782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. </a:t>
            </a:r>
            <a:r>
              <a:rPr lang="es-ES" b="1" dirty="0" smtClean="0">
                <a:solidFill>
                  <a:srgbClr val="FF0000"/>
                </a:solidFill>
              </a:rPr>
              <a:t>Tocando la tierra de Bolivia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rgbClr val="FF0000"/>
                </a:solidFill>
              </a:rPr>
              <a:t>Acercamiento a la realidad de </a:t>
            </a:r>
            <a:r>
              <a:rPr lang="es-ES" b="1" dirty="0" smtClean="0">
                <a:solidFill>
                  <a:srgbClr val="FF0000"/>
                </a:solidFill>
              </a:rPr>
              <a:t>Bolivia-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     Cochabamba </a:t>
            </a:r>
            <a:r>
              <a:rPr lang="es-ES" b="1" dirty="0" smtClean="0">
                <a:solidFill>
                  <a:srgbClr val="FF0000"/>
                </a:solidFill>
              </a:rPr>
              <a:t>y de la Arquidiócesis 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rgbClr val="FF0000"/>
                </a:solidFill>
              </a:rPr>
              <a:t>Poniendo en común las realidades social, eclesial, política y económica de Bolivia.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71800" y="59492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“Desde </a:t>
            </a:r>
            <a:r>
              <a:rPr lang="es-E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Ti, solo desde Ti, la vida queda corta para tanta cabida a aquello que </a:t>
            </a:r>
            <a:r>
              <a:rPr lang="es-ES" sz="2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soñamos”</a:t>
            </a:r>
            <a:endParaRPr lang="es-ES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428396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R BLANCA" panose="02000000000000000000" pitchFamily="2" charset="0"/>
              </a:rPr>
              <a:t>CAMINANDO TRAS UN SUEÑO…</a:t>
            </a:r>
            <a:endParaRPr lang="es-ES" dirty="0">
              <a:latin typeface="AR BLANCA" panose="020000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1417638"/>
            <a:ext cx="5544616" cy="4522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Como comunidad fuimos haciendo pequeñas concreciones.</a:t>
            </a:r>
          </a:p>
          <a:p>
            <a:pPr marL="0" indent="0">
              <a:buNone/>
            </a:pPr>
            <a:r>
              <a:rPr lang="es-ES" sz="3600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Nos preguntamos ¿Qué ofrecemos? ¿Qué queremos sembrar? ¿Cómo nos queremos vivir? ¿De dónde queremos beber?</a:t>
            </a:r>
          </a:p>
        </p:txBody>
      </p:sp>
    </p:spTree>
    <p:extLst>
      <p:ext uri="{BB962C8B-B14F-4D97-AF65-F5344CB8AC3E}">
        <p14:creationId xmlns:p14="http://schemas.microsoft.com/office/powerpoint/2010/main" val="21772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8348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/>
            <a:r>
              <a:rPr lang="es-ES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es-ES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s-ES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es-ES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s-ES" sz="4000" dirty="0">
                <a:latin typeface="Algerian" panose="04020705040A02060702" pitchFamily="82" charset="0"/>
                <a:cs typeface="Aparajita" panose="020B0604020202020204" pitchFamily="34" charset="0"/>
              </a:rPr>
              <a:t>A</a:t>
            </a:r>
            <a:r>
              <a:rPr lang="es-ES" sz="4000" dirty="0" smtClean="0">
                <a:latin typeface="Algerian" panose="04020705040A02060702" pitchFamily="82" charset="0"/>
                <a:cs typeface="Aparajita" panose="020B0604020202020204" pitchFamily="34" charset="0"/>
              </a:rPr>
              <a:t>masando </a:t>
            </a:r>
            <a:r>
              <a:rPr lang="es-ES" sz="4000" dirty="0">
                <a:latin typeface="Algerian" panose="04020705040A02060702" pitchFamily="82" charset="0"/>
                <a:cs typeface="Aparajita" panose="020B0604020202020204" pitchFamily="34" charset="0"/>
              </a:rPr>
              <a:t>juntas nuestro proyecto de vida comunitaria.</a:t>
            </a:r>
            <a:br>
              <a:rPr lang="es-ES" sz="4000" dirty="0">
                <a:latin typeface="Algerian" panose="04020705040A02060702" pitchFamily="82" charset="0"/>
                <a:cs typeface="Aparajita" panose="020B0604020202020204" pitchFamily="34" charset="0"/>
              </a:rPr>
            </a:br>
            <a:r>
              <a:rPr lang="es-ES" dirty="0"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es-ES" dirty="0">
                <a:latin typeface="Aparajita" panose="020B0604020202020204" pitchFamily="34" charset="0"/>
                <a:cs typeface="Aparajita" panose="020B0604020202020204" pitchFamily="34" charset="0"/>
              </a:rPr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2"/>
          <a:stretch/>
        </p:blipFill>
        <p:spPr>
          <a:xfrm>
            <a:off x="285776" y="1628800"/>
            <a:ext cx="8654092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9283" y="1196752"/>
            <a:ext cx="8293253" cy="51845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 smtClean="0"/>
              <a:t>Proyecto </a:t>
            </a:r>
            <a:r>
              <a:rPr lang="es-ES" dirty="0" err="1" smtClean="0"/>
              <a:t>intercongregacional</a:t>
            </a:r>
            <a:r>
              <a:rPr lang="es-ES" dirty="0" smtClean="0"/>
              <a:t>:</a:t>
            </a:r>
            <a:endParaRPr lang="es-ES" dirty="0" smtClean="0"/>
          </a:p>
          <a:p>
            <a:r>
              <a:rPr lang="es-ES" dirty="0" smtClean="0"/>
              <a:t>MIC</a:t>
            </a:r>
          </a:p>
          <a:p>
            <a:r>
              <a:rPr lang="es-ES" dirty="0" err="1" smtClean="0"/>
              <a:t>Vedrunas</a:t>
            </a:r>
            <a:endParaRPr lang="es-ES" dirty="0" smtClean="0"/>
          </a:p>
          <a:p>
            <a:r>
              <a:rPr lang="es-ES" dirty="0" smtClean="0"/>
              <a:t>Jesuitinas</a:t>
            </a:r>
          </a:p>
          <a:p>
            <a:r>
              <a:rPr lang="es-ES" dirty="0" smtClean="0"/>
              <a:t>Esclavas del Sagrado Corazón de Jesús(por confirmar)</a:t>
            </a:r>
          </a:p>
          <a:p>
            <a:pPr marL="0" indent="0">
              <a:buNone/>
            </a:pPr>
            <a:endParaRPr lang="es-ES" sz="4300" i="1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s-ES" sz="4300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Congregaciones que </a:t>
            </a:r>
            <a:r>
              <a:rPr lang="es-ES" sz="4300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tienden </a:t>
            </a:r>
            <a:r>
              <a:rPr lang="es-ES" sz="4300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lazos, generan </a:t>
            </a:r>
            <a:r>
              <a:rPr lang="es-ES" sz="4300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espacios </a:t>
            </a:r>
            <a:r>
              <a:rPr lang="es-ES" sz="4300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de encuentro y hacen visible la casa-hogar donde </a:t>
            </a:r>
            <a:r>
              <a:rPr lang="es-ES" sz="4300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s-ES" sz="4300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todos los carismas caben y se expresan.</a:t>
            </a:r>
            <a:endParaRPr lang="es-ES" sz="4300" i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s-ES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155633" y="476672"/>
            <a:ext cx="835690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3200" dirty="0" smtClean="0"/>
              <a:t>NUEVA PRESENCIA MIC: SOÑANDO EL PROYECTO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1314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392</Words>
  <Application>Microsoft Office PowerPoint</Application>
  <PresentationFormat>Presentación en pantalla (4:3)</PresentationFormat>
  <Paragraphs>36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3" baseType="lpstr">
      <vt:lpstr>Algerian</vt:lpstr>
      <vt:lpstr>Aparajita</vt:lpstr>
      <vt:lpstr>AR BERKLEY</vt:lpstr>
      <vt:lpstr>AR BLANCA</vt:lpstr>
      <vt:lpstr>AR CARTER</vt:lpstr>
      <vt:lpstr>AR CENA</vt:lpstr>
      <vt:lpstr>AR DECODE</vt:lpstr>
      <vt:lpstr>Arabic Typesetting</vt:lpstr>
      <vt:lpstr>Arial</vt:lpstr>
      <vt:lpstr>Calibri</vt:lpstr>
      <vt:lpstr>Times New Roman</vt:lpstr>
      <vt:lpstr>Tema de Office</vt:lpstr>
      <vt:lpstr>Encuentro de Hermanas para la Nueva Presencia MIC en Cochabamba-Bolivia</vt:lpstr>
      <vt:lpstr>Presentación de PowerPoint</vt:lpstr>
      <vt:lpstr>Presentación de PowerPoint</vt:lpstr>
      <vt:lpstr>Presentación de PowerPoint</vt:lpstr>
      <vt:lpstr>Celebrando los 166 años de fundación</vt:lpstr>
      <vt:lpstr>Apasionándonos por esta aventura</vt:lpstr>
      <vt:lpstr>CAMINANDO TRAS UN SUEÑO…</vt:lpstr>
      <vt:lpstr>  Amasando juntas nuestro proyecto de vida comunitaria.  </vt:lpstr>
      <vt:lpstr>Presentación de PowerPoint</vt:lpstr>
      <vt:lpstr>NUEVA PRESENCIA MIC</vt:lpstr>
      <vt:lpstr>Cierre y envió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COCHABANBA-BOLIVIA</dc:title>
  <dc:creator>OEM</dc:creator>
  <cp:lastModifiedBy>Josefina Sarratea</cp:lastModifiedBy>
  <cp:revision>53</cp:revision>
  <dcterms:created xsi:type="dcterms:W3CDTF">2016-07-30T14:37:49Z</dcterms:created>
  <dcterms:modified xsi:type="dcterms:W3CDTF">2016-08-09T14:26:30Z</dcterms:modified>
</cp:coreProperties>
</file>