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0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3"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22CB-A7D5-4C21-BF8D-BA77AEC8CBED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3DB2-9EBC-43B1-98C5-1FFA47F5F33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  <p:sndAc>
      <p:stSnd>
        <p:snd r:embed="rId13" name="applaus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8215370" cy="1143008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EL INTERNADO DE SANTA TERESITA, UNA MIRADA DE FE Y UN COMPROMISO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215370" cy="4786346"/>
          </a:xfrm>
        </p:spPr>
        <p:txBody>
          <a:bodyPr/>
          <a:lstStyle/>
          <a:p>
            <a:pPr algn="just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9" name="8 Imagen" descr="CIMG11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714488"/>
            <a:ext cx="8278842" cy="4762512"/>
          </a:xfrm>
          <a:prstGeom prst="rect">
            <a:avLst/>
          </a:prstGeom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dirty="0" smtClean="0"/>
              <a:t>Somos felices y agradecemos a todos los que colaboran en esta gran obra.</a:t>
            </a:r>
          </a:p>
          <a:p>
            <a:pPr algn="just">
              <a:buNone/>
            </a:pPr>
            <a:endParaRPr lang="es-ES" sz="4000" dirty="0" smtClean="0"/>
          </a:p>
          <a:p>
            <a:pPr algn="ctr">
              <a:buNone/>
            </a:pPr>
            <a:endParaRPr lang="es-ES" sz="4000" dirty="0"/>
          </a:p>
        </p:txBody>
      </p:sp>
      <p:pic>
        <p:nvPicPr>
          <p:cNvPr id="4" name="3 Imagen" descr="DSCN3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8358246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57916"/>
          </a:xfrm>
        </p:spPr>
        <p:txBody>
          <a:bodyPr/>
          <a:lstStyle/>
          <a:p>
            <a:pPr algn="ctr">
              <a:buNone/>
            </a:pPr>
            <a:r>
              <a:rPr lang="es-ES" dirty="0"/>
              <a:t>E</a:t>
            </a:r>
            <a:r>
              <a:rPr lang="es-ES" dirty="0" smtClean="0"/>
              <a:t>stamos contentas por la formación que nos ofrecen las M.I.C.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4 Imagen" descr="CIMG1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8429684" cy="4476760"/>
          </a:xfrm>
          <a:prstGeom prst="rect">
            <a:avLst/>
          </a:prstGeom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dirty="0" smtClean="0"/>
              <a:t>El internado nos brinda una formación integral.</a:t>
            </a:r>
          </a:p>
          <a:p>
            <a:pPr algn="just">
              <a:buNone/>
            </a:pPr>
            <a:endParaRPr lang="es-ES" sz="4000" dirty="0" smtClean="0"/>
          </a:p>
          <a:p>
            <a:pPr algn="just">
              <a:buNone/>
            </a:pPr>
            <a:endParaRPr lang="es-ES" sz="4000" dirty="0" smtClean="0"/>
          </a:p>
          <a:p>
            <a:pPr algn="just">
              <a:buNone/>
            </a:pPr>
            <a:endParaRPr lang="es-ES" sz="4000" dirty="0" smtClean="0"/>
          </a:p>
          <a:p>
            <a:pPr algn="just">
              <a:buNone/>
            </a:pPr>
            <a:endParaRPr lang="es-ES" sz="4000" dirty="0"/>
          </a:p>
        </p:txBody>
      </p:sp>
      <p:pic>
        <p:nvPicPr>
          <p:cNvPr id="7" name="6 Imagen" descr="CIMG11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928802"/>
            <a:ext cx="8358246" cy="4548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/>
          <a:lstStyle/>
          <a:p>
            <a:pPr algn="ctr">
              <a:buNone/>
            </a:pPr>
            <a:r>
              <a:rPr lang="es-ES" dirty="0" smtClean="0"/>
              <a:t>Tenemos momentos de  intimidad con Dios, ello</a:t>
            </a:r>
          </a:p>
          <a:p>
            <a:pPr algn="ctr">
              <a:buNone/>
            </a:pPr>
            <a:r>
              <a:rPr lang="es-ES" dirty="0"/>
              <a:t> </a:t>
            </a:r>
            <a:r>
              <a:rPr lang="es-ES" dirty="0" smtClean="0"/>
              <a:t>nos relaja y nos ayuda a ahondar en nuestra</a:t>
            </a:r>
          </a:p>
          <a:p>
            <a:pPr algn="ctr">
              <a:buNone/>
            </a:pPr>
            <a:r>
              <a:rPr lang="es-ES" dirty="0"/>
              <a:t> </a:t>
            </a:r>
            <a:r>
              <a:rPr lang="es-ES" dirty="0" smtClean="0"/>
              <a:t>historia personal.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" name="9 Imagen" descr="DSCN3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8286808" cy="432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María Inmaculada nos acompaña en nuestro caminar diario y confiamos en ella.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" name="9 Imagen" descr="DSCN3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14488"/>
            <a:ext cx="8358246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3600" dirty="0" smtClean="0"/>
              <a:t>El estudio es lo primordial en nuestra vida</a:t>
            </a:r>
          </a:p>
          <a:p>
            <a:pPr algn="just">
              <a:buNone/>
            </a:pPr>
            <a:endParaRPr lang="es-ES" sz="3600" dirty="0"/>
          </a:p>
        </p:txBody>
      </p:sp>
      <p:pic>
        <p:nvPicPr>
          <p:cNvPr id="4" name="3 Imagen" descr="DSCN3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850112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 smtClean="0"/>
              <a:t>El deporte nos ayuda a estar en forma</a:t>
            </a:r>
          </a:p>
          <a:p>
            <a:pPr>
              <a:buNone/>
            </a:pPr>
            <a:endParaRPr lang="es-ES" sz="4000" dirty="0"/>
          </a:p>
        </p:txBody>
      </p:sp>
      <p:pic>
        <p:nvPicPr>
          <p:cNvPr id="4" name="3 Imagen" descr="DSCN3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8286808" cy="5214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000" dirty="0" smtClean="0"/>
              <a:t>La alimentación nos ofrece  las calorías necesarias</a:t>
            </a:r>
          </a:p>
          <a:p>
            <a:pPr algn="ctr">
              <a:buNone/>
            </a:pPr>
            <a:endParaRPr lang="es-ES" sz="4000" dirty="0"/>
          </a:p>
        </p:txBody>
      </p:sp>
      <p:pic>
        <p:nvPicPr>
          <p:cNvPr id="5" name="4 Imagen" descr="DSCN3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8286808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/>
          <a:lstStyle/>
          <a:p>
            <a:pPr algn="ctr">
              <a:buNone/>
            </a:pPr>
            <a:r>
              <a:rPr lang="es-ES" dirty="0" smtClean="0"/>
              <a:t>En el internado reforzamos el ambiente de familia y nos hacemos amigas</a:t>
            </a:r>
          </a:p>
          <a:p>
            <a:pPr algn="just">
              <a:buNone/>
            </a:pPr>
            <a:endParaRPr lang="es-ES" dirty="0"/>
          </a:p>
        </p:txBody>
      </p:sp>
      <p:pic>
        <p:nvPicPr>
          <p:cNvPr id="4" name="3 Imagen" descr="DSCN3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8358246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117</Words>
  <Application>Microsoft Office PowerPoint</Application>
  <PresentationFormat>Presentación en pantalla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EL INTERNADO DE SANTA TERESITA, UNA MIRADA DE FE Y UN COMPROMISO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INTERNADO DE SANTA TERESITA, UNA MIRADA DE FE Y UN COMPROMISO</dc:title>
  <dc:creator>usuario</dc:creator>
  <cp:lastModifiedBy>usuario</cp:lastModifiedBy>
  <cp:revision>25</cp:revision>
  <dcterms:created xsi:type="dcterms:W3CDTF">2015-04-17T16:01:57Z</dcterms:created>
  <dcterms:modified xsi:type="dcterms:W3CDTF">2015-04-17T17:42:46Z</dcterms:modified>
</cp:coreProperties>
</file>