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61" r:id="rId5"/>
    <p:sldId id="262" r:id="rId6"/>
    <p:sldId id="265" r:id="rId7"/>
    <p:sldId id="264" r:id="rId8"/>
    <p:sldId id="258" r:id="rId9"/>
    <p:sldId id="259" r:id="rId10"/>
    <p:sldId id="263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5" autoAdjust="0"/>
    <p:restoredTop sz="94660"/>
  </p:normalViewPr>
  <p:slideViewPr>
    <p:cSldViewPr>
      <p:cViewPr varScale="1">
        <p:scale>
          <a:sx n="64" d="100"/>
          <a:sy n="64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1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1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1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12/12/2017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1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12/12/2017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1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12/12/2017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1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12/12/2017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1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12/12/2017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1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12/12/2017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1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12/12/2017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LMODENA\Desktop\Nueva carpeta\IMG_20171207_074858.jpg"/>
          <p:cNvPicPr>
            <a:picLocks noChangeAspect="1" noChangeArrowheads="1"/>
          </p:cNvPicPr>
          <p:nvPr/>
        </p:nvPicPr>
        <p:blipFill>
          <a:blip r:embed="rId2" cstate="print"/>
          <a:srcRect l="8333" r="6944" b="7291"/>
          <a:stretch>
            <a:fillRect/>
          </a:stretch>
        </p:blipFill>
        <p:spPr bwMode="auto">
          <a:xfrm>
            <a:off x="0" y="0"/>
            <a:ext cx="478631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ALMODENA\Desktop\Nueva carpeta\IMG_20171207_082854.jpg"/>
          <p:cNvPicPr>
            <a:picLocks noChangeAspect="1" noChangeArrowheads="1"/>
          </p:cNvPicPr>
          <p:nvPr/>
        </p:nvPicPr>
        <p:blipFill>
          <a:blip r:embed="rId3" cstate="print"/>
          <a:srcRect l="24605" t="24658"/>
          <a:stretch>
            <a:fillRect/>
          </a:stretch>
        </p:blipFill>
        <p:spPr bwMode="auto">
          <a:xfrm>
            <a:off x="4424364" y="0"/>
            <a:ext cx="471963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Rectángulo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Inmaculada</a:t>
            </a:r>
            <a:r>
              <a:rPr lang="es-ES" sz="5400" b="1" cap="all" spc="0" dirty="0" smtClean="0">
                <a:ln w="0"/>
                <a:gradFill flip="none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</a:rPr>
              <a:t> Con</a:t>
            </a:r>
            <a:r>
              <a:rPr lang="es-ES" sz="5400" b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cepc</a:t>
            </a:r>
            <a:r>
              <a:rPr lang="es-ES" sz="5400" b="1" cap="all" spc="0" dirty="0" smtClean="0">
                <a:ln w="0"/>
                <a:gradFill flip="none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</a:rPr>
              <a:t>ión</a:t>
            </a:r>
            <a:endParaRPr lang="es-ES" sz="5400" b="1" cap="all" spc="0" dirty="0">
              <a:ln w="0"/>
              <a:gradFill flip="none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LMODENA\Desktop\Nueva carpeta\IMG_20171207_1048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875889">
            <a:off x="-547123" y="242708"/>
            <a:ext cx="6256536" cy="46924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ALMODENA\Desktop\Nueva carpeta\IMG_20171207_1111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17884">
            <a:off x="5100491" y="244467"/>
            <a:ext cx="4258450" cy="56779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Rectángulo"/>
          <p:cNvSpPr/>
          <p:nvPr/>
        </p:nvSpPr>
        <p:spPr>
          <a:xfrm>
            <a:off x="0" y="5715016"/>
            <a:ext cx="8673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Camina</a:t>
            </a:r>
            <a:r>
              <a:rPr lang="es-ES" sz="54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siempre con nosot</a:t>
            </a:r>
            <a:r>
              <a:rPr lang="es-ES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ros</a:t>
            </a:r>
            <a:endParaRPr lang="es-ES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14810" y="0"/>
            <a:ext cx="43228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Gracias María</a:t>
            </a:r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LMODENA\Desktop\Nueva carpeta\IMG_20171207_110640.jpg"/>
          <p:cNvPicPr>
            <a:picLocks noChangeAspect="1" noChangeArrowheads="1"/>
          </p:cNvPicPr>
          <p:nvPr/>
        </p:nvPicPr>
        <p:blipFill>
          <a:blip r:embed="rId2" cstate="print"/>
          <a:srcRect l="12499" t="5719" r="30469" b="10416"/>
          <a:stretch>
            <a:fillRect/>
          </a:stretch>
        </p:blipFill>
        <p:spPr bwMode="auto">
          <a:xfrm rot="19573287">
            <a:off x="997016" y="829728"/>
            <a:ext cx="4487300" cy="4948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ALMODENA\Desktop\Nueva carpeta\IMG_20171207_074917.jpg"/>
          <p:cNvPicPr>
            <a:picLocks noChangeAspect="1" noChangeArrowheads="1"/>
          </p:cNvPicPr>
          <p:nvPr/>
        </p:nvPicPr>
        <p:blipFill>
          <a:blip r:embed="rId3" cstate="print"/>
          <a:srcRect t="8333" b="12500"/>
          <a:stretch>
            <a:fillRect/>
          </a:stretch>
        </p:blipFill>
        <p:spPr bwMode="auto">
          <a:xfrm>
            <a:off x="4271185" y="0"/>
            <a:ext cx="4872815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Rectángulo"/>
          <p:cNvSpPr/>
          <p:nvPr/>
        </p:nvSpPr>
        <p:spPr>
          <a:xfrm>
            <a:off x="1571604" y="5934670"/>
            <a:ext cx="75723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nuestro </a:t>
            </a:r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canto para ti,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5357826"/>
            <a:ext cx="80196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Tras los d</a:t>
            </a:r>
            <a:r>
              <a:rPr lang="es-E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ías</a:t>
            </a:r>
            <a:r>
              <a:rPr lang="es-E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de la novena, hoy,</a:t>
            </a:r>
            <a:endParaRPr lang="es-E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MODENA\Desktop\Nueva carpeta\IMG_20171207_092138.jpg"/>
          <p:cNvPicPr>
            <a:picLocks noChangeAspect="1" noChangeArrowheads="1"/>
          </p:cNvPicPr>
          <p:nvPr/>
        </p:nvPicPr>
        <p:blipFill>
          <a:blip r:embed="rId2" cstate="print"/>
          <a:srcRect t="13541" b="12500"/>
          <a:stretch>
            <a:fillRect/>
          </a:stretch>
        </p:blipFill>
        <p:spPr bwMode="auto">
          <a:xfrm>
            <a:off x="0" y="642918"/>
            <a:ext cx="4853725" cy="5429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ALMODENA\Desktop\Nueva carpeta\IMG_20171207_1013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6286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Rectángulo"/>
          <p:cNvSpPr/>
          <p:nvPr/>
        </p:nvSpPr>
        <p:spPr>
          <a:xfrm>
            <a:off x="500034" y="5934670"/>
            <a:ext cx="78581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nuestra </a:t>
            </a:r>
            <a:r>
              <a:rPr lang="es-ES" sz="5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poesía para ti,</a:t>
            </a:r>
            <a:endParaRPr lang="es-ES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LMODENA\Desktop\Nueva carpeta\IMG_20171207_101956.jpg"/>
          <p:cNvPicPr>
            <a:picLocks noChangeAspect="1" noChangeArrowheads="1"/>
          </p:cNvPicPr>
          <p:nvPr/>
        </p:nvPicPr>
        <p:blipFill>
          <a:blip r:embed="rId2" cstate="print"/>
          <a:srcRect r="5555"/>
          <a:stretch>
            <a:fillRect/>
          </a:stretch>
        </p:blipFill>
        <p:spPr bwMode="auto">
          <a:xfrm>
            <a:off x="4286220" y="0"/>
            <a:ext cx="485778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ALMODENA\Desktop\Nueva carpeta\IMG_20171207_103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5143501" cy="6858000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0" y="0"/>
            <a:ext cx="7621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Madre aquí nos </a:t>
            </a:r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tienes.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C:\Users\ALMODENA\Desktop\Nueva carpeta\IMG_20171207_104739.jpg"/>
          <p:cNvPicPr>
            <a:picLocks noChangeAspect="1" noChangeArrowheads="1"/>
          </p:cNvPicPr>
          <p:nvPr/>
        </p:nvPicPr>
        <p:blipFill>
          <a:blip r:embed="rId2" cstate="print"/>
          <a:srcRect l="4488" r="10347" b="9746"/>
          <a:stretch>
            <a:fillRect/>
          </a:stretch>
        </p:blipFill>
        <p:spPr bwMode="auto">
          <a:xfrm rot="20214193">
            <a:off x="436876" y="333922"/>
            <a:ext cx="3772031" cy="2998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C:\Users\ALMODENA\Desktop\Nueva carpeta\IMG_20171207_1057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33315">
            <a:off x="4647547" y="3164032"/>
            <a:ext cx="4082084" cy="3061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ALMODENA\Desktop\Nueva carpeta\IMG_20171207_103506.jpg"/>
          <p:cNvPicPr>
            <a:picLocks noChangeAspect="1" noChangeArrowheads="1"/>
          </p:cNvPicPr>
          <p:nvPr/>
        </p:nvPicPr>
        <p:blipFill>
          <a:blip r:embed="rId4" cstate="print"/>
          <a:srcRect r="11867"/>
          <a:stretch>
            <a:fillRect/>
          </a:stretch>
        </p:blipFill>
        <p:spPr bwMode="auto">
          <a:xfrm rot="21186216">
            <a:off x="4204627" y="272090"/>
            <a:ext cx="4744663" cy="3529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ALMODENA\Desktop\Nueva carpeta\IMG_20171207_102202.jpg"/>
          <p:cNvPicPr>
            <a:picLocks noChangeAspect="1" noChangeArrowheads="1"/>
          </p:cNvPicPr>
          <p:nvPr/>
        </p:nvPicPr>
        <p:blipFill>
          <a:blip r:embed="rId5" cstate="print"/>
          <a:srcRect t="20834"/>
          <a:stretch>
            <a:fillRect/>
          </a:stretch>
        </p:blipFill>
        <p:spPr bwMode="auto">
          <a:xfrm>
            <a:off x="642910" y="2786035"/>
            <a:ext cx="3857652" cy="4071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Rectángulo"/>
          <p:cNvSpPr/>
          <p:nvPr/>
        </p:nvSpPr>
        <p:spPr>
          <a:xfrm>
            <a:off x="214282" y="0"/>
            <a:ext cx="850112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Estamos hoy </a:t>
            </a:r>
            <a:r>
              <a:rPr lang="es-ES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contigo.</a:t>
            </a:r>
            <a:endParaRPr lang="es-ES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1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LMODENA\Desktop\Nueva carpeta\IMG_20171207_102750.jpg"/>
          <p:cNvPicPr>
            <a:picLocks noChangeAspect="1" noChangeArrowheads="1"/>
          </p:cNvPicPr>
          <p:nvPr/>
        </p:nvPicPr>
        <p:blipFill>
          <a:blip r:embed="rId2" cstate="print"/>
          <a:srcRect r="15878" b="18137"/>
          <a:stretch>
            <a:fillRect/>
          </a:stretch>
        </p:blipFill>
        <p:spPr bwMode="auto">
          <a:xfrm rot="20929092">
            <a:off x="632828" y="672766"/>
            <a:ext cx="7131275" cy="5204803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1" y="0"/>
            <a:ext cx="9143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A603AB"/>
                    </a:gs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Inmaculada; nuestra Patrona</a:t>
            </a:r>
            <a:endParaRPr lang="es-ES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A603AB"/>
                  </a:gs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5857892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A603AB"/>
                    </a:gs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nue</a:t>
            </a:r>
            <a:r>
              <a:rPr lang="es-ES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</a:t>
            </a:r>
            <a:r>
              <a:rPr lang="es-ES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A603AB"/>
                    </a:gs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tra Madre, nuestra Modelo…</a:t>
            </a:r>
            <a:endParaRPr lang="es-ES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A603AB"/>
                  </a:gs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>
                <a:solidFill>
                  <a:srgbClr val="00B050"/>
                </a:solidFill>
                <a:latin typeface="Colonna MT" pitchFamily="82" charset="0"/>
              </a:rPr>
              <a:t>La Madre</a:t>
            </a:r>
          </a:p>
          <a:p>
            <a:pPr algn="ctr"/>
            <a:r>
              <a:rPr lang="es-ES" sz="3200" b="1" dirty="0" smtClean="0">
                <a:solidFill>
                  <a:schemeClr val="tx1"/>
                </a:solidFill>
                <a:latin typeface="MS Mincho" pitchFamily="49" charset="-128"/>
                <a:ea typeface="MS Mincho" pitchFamily="49" charset="-128"/>
              </a:rPr>
              <a:t>En mi vida no he visto más bella estampa que la </a:t>
            </a:r>
            <a:r>
              <a:rPr lang="es-ES" sz="3200" b="1" dirty="0" smtClean="0">
                <a:solidFill>
                  <a:srgbClr val="C00000"/>
                </a:solidFill>
                <a:latin typeface="MS Mincho" pitchFamily="49" charset="-128"/>
                <a:ea typeface="MS Mincho" pitchFamily="49" charset="-128"/>
              </a:rPr>
              <a:t>mujer </a:t>
            </a:r>
            <a:r>
              <a:rPr lang="es-ES" sz="3200" b="1" dirty="0" smtClean="0">
                <a:solidFill>
                  <a:schemeClr val="tx1"/>
                </a:solidFill>
                <a:latin typeface="MS Mincho" pitchFamily="49" charset="-128"/>
                <a:ea typeface="MS Mincho" pitchFamily="49" charset="-128"/>
              </a:rPr>
              <a:t>llevando su </a:t>
            </a:r>
            <a:r>
              <a:rPr lang="es-ES" sz="3200" b="1" dirty="0" smtClean="0">
                <a:solidFill>
                  <a:srgbClr val="C00000"/>
                </a:solidFill>
                <a:latin typeface="MS Mincho" pitchFamily="49" charset="-128"/>
                <a:ea typeface="MS Mincho" pitchFamily="49" charset="-128"/>
              </a:rPr>
              <a:t>hijo</a:t>
            </a:r>
            <a:r>
              <a:rPr lang="es-ES" sz="3200" b="1" dirty="0" smtClean="0">
                <a:solidFill>
                  <a:schemeClr val="tx1"/>
                </a:solidFill>
                <a:latin typeface="MS Mincho" pitchFamily="49" charset="-128"/>
                <a:ea typeface="MS Mincho" pitchFamily="49" charset="-128"/>
              </a:rPr>
              <a:t> en la espalda.</a:t>
            </a:r>
          </a:p>
          <a:p>
            <a:pPr algn="ctr"/>
            <a:r>
              <a:rPr lang="es-ES" sz="3200" b="1" dirty="0" smtClean="0">
                <a:solidFill>
                  <a:schemeClr val="tx1"/>
                </a:solidFill>
                <a:latin typeface="MS Mincho" pitchFamily="49" charset="-128"/>
                <a:ea typeface="MS Mincho" pitchFamily="49" charset="-128"/>
              </a:rPr>
              <a:t>Es esta cuna suave aderezada, meses y años antes que el niño nazca.  </a:t>
            </a:r>
          </a:p>
          <a:p>
            <a:pPr algn="ctr"/>
            <a:r>
              <a:rPr lang="es-ES" sz="3200" b="1" dirty="0" smtClean="0">
                <a:solidFill>
                  <a:schemeClr val="tx1"/>
                </a:solidFill>
                <a:latin typeface="MS Mincho" pitchFamily="49" charset="-128"/>
                <a:ea typeface="MS Mincho" pitchFamily="49" charset="-128"/>
              </a:rPr>
              <a:t>A  la tienda, al mercado, al río por agua… el niño y la madre de amores tratan.</a:t>
            </a:r>
          </a:p>
          <a:p>
            <a:pPr algn="ctr"/>
            <a:r>
              <a:rPr lang="es-ES" sz="3200" b="1" dirty="0" smtClean="0">
                <a:solidFill>
                  <a:schemeClr val="tx1"/>
                </a:solidFill>
                <a:latin typeface="MS Mincho" pitchFamily="49" charset="-128"/>
                <a:ea typeface="MS Mincho" pitchFamily="49" charset="-128"/>
              </a:rPr>
              <a:t>Me bastaba mirarte mujer Africana llevando  tu pequeño siempre  en la espalda.</a:t>
            </a:r>
            <a:endParaRPr lang="es-ES" sz="3200" b="1" dirty="0">
              <a:solidFill>
                <a:schemeClr val="tx1"/>
              </a:solidFill>
              <a:latin typeface="MS Mincho" pitchFamily="49" charset="-128"/>
              <a:ea typeface="MS Mincho" pitchFamily="49" charset="-128"/>
            </a:endParaRPr>
          </a:p>
        </p:txBody>
      </p:sp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LMODENA\Desktop\Nueva carpeta\IMG_20171207_100156.jpg"/>
          <p:cNvPicPr>
            <a:picLocks noChangeAspect="1" noChangeArrowheads="1"/>
          </p:cNvPicPr>
          <p:nvPr/>
        </p:nvPicPr>
        <p:blipFill>
          <a:blip r:embed="rId2"/>
          <a:srcRect t="29054" b="6975"/>
          <a:stretch>
            <a:fillRect/>
          </a:stretch>
        </p:blipFill>
        <p:spPr bwMode="auto">
          <a:xfrm>
            <a:off x="0" y="-285776"/>
            <a:ext cx="9144000" cy="7068164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428860" y="5429264"/>
            <a:ext cx="61208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María Madre, Inmaculada,  así nos llevas siempre Contigo.</a:t>
            </a:r>
            <a:endParaRPr lang="es-E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MODENA\Desktop\Nueva carpeta\IMG_20171207_0826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4888" y="0"/>
            <a:ext cx="5809112" cy="6858000"/>
          </a:xfrm>
          <a:prstGeom prst="rect">
            <a:avLst/>
          </a:prstGeom>
          <a:noFill/>
        </p:spPr>
      </p:pic>
      <p:pic>
        <p:nvPicPr>
          <p:cNvPr id="3075" name="Picture 3" descr="C:\Users\ALMODENA\Desktop\Nueva carpeta\IMG_20171207_094436.jpg"/>
          <p:cNvPicPr>
            <a:picLocks noChangeAspect="1" noChangeArrowheads="1"/>
          </p:cNvPicPr>
          <p:nvPr/>
        </p:nvPicPr>
        <p:blipFill>
          <a:blip r:embed="rId3" cstate="print"/>
          <a:srcRect r="29166"/>
          <a:stretch>
            <a:fillRect/>
          </a:stretch>
        </p:blipFill>
        <p:spPr bwMode="auto">
          <a:xfrm>
            <a:off x="-285784" y="0"/>
            <a:ext cx="3643338" cy="6858000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-214346" y="357166"/>
            <a:ext cx="93583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Quer</a:t>
            </a:r>
            <a:r>
              <a:rPr lang="es-ES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emos</a:t>
            </a:r>
            <a:r>
              <a:rPr lang="es-ES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imitarte.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131</Words>
  <PresentationFormat>Presentación en pantalla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ALMODENA</dc:creator>
  <cp:lastModifiedBy>ALMODENA</cp:lastModifiedBy>
  <cp:revision>36</cp:revision>
  <dcterms:created xsi:type="dcterms:W3CDTF">2017-12-11T15:57:50Z</dcterms:created>
  <dcterms:modified xsi:type="dcterms:W3CDTF">2017-12-11T23:41:19Z</dcterms:modified>
</cp:coreProperties>
</file>