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8" r:id="rId2"/>
    <p:sldId id="259" r:id="rId3"/>
    <p:sldId id="261" r:id="rId4"/>
    <p:sldId id="260" r:id="rId5"/>
    <p:sldId id="262" r:id="rId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235ECD-469C-46B9-8E96-2D7B5FD0D420}" type="datetimeFigureOut">
              <a:rPr lang="es-ES" smtClean="0"/>
              <a:t>20/01/13</a:t>
            </a:fld>
            <a:endParaRPr lang="es-ES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389D01-C31E-4316-8343-A0CEE1A5EBAC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235ECD-469C-46B9-8E96-2D7B5FD0D420}" type="datetimeFigureOut">
              <a:rPr lang="es-ES" smtClean="0"/>
              <a:t>20/01/13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389D01-C31E-4316-8343-A0CEE1A5EBA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235ECD-469C-46B9-8E96-2D7B5FD0D420}" type="datetimeFigureOut">
              <a:rPr lang="es-ES" smtClean="0"/>
              <a:t>20/01/13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389D01-C31E-4316-8343-A0CEE1A5EBA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235ECD-469C-46B9-8E96-2D7B5FD0D420}" type="datetimeFigureOut">
              <a:rPr lang="es-ES" smtClean="0"/>
              <a:t>20/01/13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389D01-C31E-4316-8343-A0CEE1A5EBA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235ECD-469C-46B9-8E96-2D7B5FD0D420}" type="datetimeFigureOut">
              <a:rPr lang="es-ES" smtClean="0"/>
              <a:t>20/01/13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389D01-C31E-4316-8343-A0CEE1A5EBAC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235ECD-469C-46B9-8E96-2D7B5FD0D420}" type="datetimeFigureOut">
              <a:rPr lang="es-ES" smtClean="0"/>
              <a:t>20/01/13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389D01-C31E-4316-8343-A0CEE1A5EBA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235ECD-469C-46B9-8E96-2D7B5FD0D420}" type="datetimeFigureOut">
              <a:rPr lang="es-ES" smtClean="0"/>
              <a:t>20/01/13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389D01-C31E-4316-8343-A0CEE1A5EBA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235ECD-469C-46B9-8E96-2D7B5FD0D420}" type="datetimeFigureOut">
              <a:rPr lang="es-ES" smtClean="0"/>
              <a:t>20/01/13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389D01-C31E-4316-8343-A0CEE1A5EBA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235ECD-469C-46B9-8E96-2D7B5FD0D420}" type="datetimeFigureOut">
              <a:rPr lang="es-ES" smtClean="0"/>
              <a:t>20/01/13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389D01-C31E-4316-8343-A0CEE1A5EBAC}" type="slidenum">
              <a:rPr lang="es-ES" smtClean="0"/>
              <a:t>‹Nº›</a:t>
            </a:fld>
            <a:endParaRPr lang="es-ES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235ECD-469C-46B9-8E96-2D7B5FD0D420}" type="datetimeFigureOut">
              <a:rPr lang="es-ES" smtClean="0"/>
              <a:t>20/01/13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389D01-C31E-4316-8343-A0CEE1A5EBA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235ECD-469C-46B9-8E96-2D7B5FD0D420}" type="datetimeFigureOut">
              <a:rPr lang="es-ES" smtClean="0"/>
              <a:t>20/01/13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389D01-C31E-4316-8343-A0CEE1A5EBAC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D235ECD-469C-46B9-8E96-2D7B5FD0D420}" type="datetimeFigureOut">
              <a:rPr lang="es-ES" smtClean="0"/>
              <a:t>20/01/13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0389D01-C31E-4316-8343-A0CEE1A5EBAC}" type="slidenum">
              <a:rPr lang="es-ES" smtClean="0"/>
              <a:t>‹Nº›</a:t>
            </a:fld>
            <a:endParaRPr lang="es-ES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b="1" dirty="0" smtClean="0">
                <a:solidFill>
                  <a:schemeClr val="accent3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MISIÓN DE NAVIDAD 2012</a:t>
            </a:r>
            <a:br>
              <a:rPr lang="es-ES" b="1" dirty="0" smtClean="0">
                <a:solidFill>
                  <a:schemeClr val="accent3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s-ES" sz="3100" b="1" dirty="0" smtClean="0"/>
              <a:t>Delegación MIC-Colombia</a:t>
            </a:r>
            <a:endParaRPr lang="es-ES" sz="31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16016" y="1556792"/>
            <a:ext cx="4104456" cy="5040560"/>
          </a:xfrm>
        </p:spPr>
        <p:txBody>
          <a:bodyPr>
            <a:normAutofit fontScale="92500" lnSpcReduction="20000"/>
          </a:bodyPr>
          <a:lstStyle/>
          <a:p>
            <a:pPr algn="ctr"/>
            <a:endParaRPr lang="es-ES" sz="2900" dirty="0" smtClean="0"/>
          </a:p>
          <a:p>
            <a:pPr algn="just"/>
            <a:r>
              <a:rPr lang="es-ES" sz="2900" dirty="0" smtClean="0"/>
              <a:t>Navidad es el gesto más grande del amor de Dios por nosotros, quien se hace humano para que los humanos seamos cada vez más parecidos a Dios.</a:t>
            </a:r>
          </a:p>
          <a:p>
            <a:pPr algn="just"/>
            <a:endParaRPr lang="es-ES" dirty="0" smtClean="0"/>
          </a:p>
          <a:p>
            <a:pPr algn="just"/>
            <a:r>
              <a:rPr lang="es-ES" sz="2900" dirty="0" smtClean="0"/>
              <a:t>Para las MIC es motivo de alegría celebrar la novena de navidad en estas comunidades veredales de Fómeque.</a:t>
            </a:r>
          </a:p>
        </p:txBody>
      </p:sp>
      <p:pic>
        <p:nvPicPr>
          <p:cNvPr id="3075" name="Picture 3" descr="G:\Images\P200113_1955.jpg"/>
          <p:cNvPicPr>
            <a:picLocks noChangeAspect="1" noChangeArrowheads="1"/>
          </p:cNvPicPr>
          <p:nvPr/>
        </p:nvPicPr>
        <p:blipFill>
          <a:blip r:embed="rId2" cstate="print"/>
          <a:srcRect l="23225" r="20075" b="1693"/>
          <a:stretch>
            <a:fillRect/>
          </a:stretch>
        </p:blipFill>
        <p:spPr bwMode="auto">
          <a:xfrm>
            <a:off x="1331640" y="1844824"/>
            <a:ext cx="3515004" cy="4570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4553744"/>
            <a:ext cx="7632848" cy="2304256"/>
          </a:xfrm>
        </p:spPr>
        <p:txBody>
          <a:bodyPr>
            <a:normAutofit fontScale="92500" lnSpcReduction="10000"/>
          </a:bodyPr>
          <a:lstStyle/>
          <a:p>
            <a:endParaRPr lang="es-ES" dirty="0" smtClean="0"/>
          </a:p>
          <a:p>
            <a:pPr algn="ctr"/>
            <a:r>
              <a:rPr lang="es-ES" dirty="0" smtClean="0"/>
              <a:t>Desde el 16 hasta el 24 de Diciembre compartimos con las comunidades veredales de: Quebrada Blanca, El Cerezo, </a:t>
            </a:r>
            <a:r>
              <a:rPr lang="es-ES" dirty="0" err="1" smtClean="0"/>
              <a:t>Hatoviejo</a:t>
            </a:r>
            <a:r>
              <a:rPr lang="es-ES" dirty="0" smtClean="0"/>
              <a:t> y </a:t>
            </a:r>
            <a:r>
              <a:rPr lang="es-ES" dirty="0" err="1" smtClean="0"/>
              <a:t>Chinia</a:t>
            </a:r>
            <a:r>
              <a:rPr lang="es-ES" dirty="0" smtClean="0"/>
              <a:t>.</a:t>
            </a:r>
          </a:p>
          <a:p>
            <a:endParaRPr lang="es-ES" dirty="0" smtClean="0"/>
          </a:p>
        </p:txBody>
      </p:sp>
      <p:pic>
        <p:nvPicPr>
          <p:cNvPr id="4099" name="Picture 3" descr="D:\AZUCENA. 2011\Fotos Azul celular\P211212_09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88640"/>
            <a:ext cx="6168685" cy="46265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D:\Fotos\roxana\100_86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449414"/>
            <a:ext cx="3211448" cy="2408586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59632" y="260648"/>
            <a:ext cx="7488832" cy="2736304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s-ES" dirty="0" smtClean="0"/>
              <a:t>Ha sido grato para nosotras compartir con las familias en las visitas que realizamos diariamente, en el trabajo con los niños, en la celebración de la novena cada noche y en el ir disponiendo nuestro corazón para conmemorar el acontecimiento más grande del amor de Dios por la humanidad, que se hace Niño y pone su morada entre nosotros.</a:t>
            </a:r>
          </a:p>
        </p:txBody>
      </p:sp>
      <p:pic>
        <p:nvPicPr>
          <p:cNvPr id="5123" name="Picture 3" descr="D:\AZUCENA. 2011\Fotos Azul celular\P211212_1001[0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93039">
            <a:off x="438149" y="3047134"/>
            <a:ext cx="2826009" cy="2119507"/>
          </a:xfrm>
          <a:prstGeom prst="rect">
            <a:avLst/>
          </a:prstGeom>
          <a:noFill/>
        </p:spPr>
      </p:pic>
      <p:pic>
        <p:nvPicPr>
          <p:cNvPr id="5122" name="Picture 2" descr="D:\Fotos\roxana\100_85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09014">
            <a:off x="2093641" y="4139966"/>
            <a:ext cx="3274720" cy="2456040"/>
          </a:xfrm>
          <a:prstGeom prst="rect">
            <a:avLst/>
          </a:prstGeom>
          <a:noFill/>
        </p:spPr>
      </p:pic>
      <p:pic>
        <p:nvPicPr>
          <p:cNvPr id="5124" name="Picture 4" descr="D:\Fotos\roxana\100_86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2924944"/>
            <a:ext cx="2779400" cy="2084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0"/>
            <a:ext cx="7498080" cy="1143000"/>
          </a:xfrm>
        </p:spPr>
        <p:txBody>
          <a:bodyPr/>
          <a:lstStyle/>
          <a:p>
            <a:r>
              <a:rPr lang="es-ES" dirty="0" smtClean="0"/>
              <a:t>El día de Navidad...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4697760"/>
            <a:ext cx="7848872" cy="216024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s-ES" dirty="0" smtClean="0"/>
              <a:t>Nos reunimos en </a:t>
            </a:r>
            <a:r>
              <a:rPr lang="es-ES" dirty="0" err="1" smtClean="0"/>
              <a:t>Chinia</a:t>
            </a:r>
            <a:r>
              <a:rPr lang="es-ES" dirty="0" smtClean="0"/>
              <a:t>, en casa de la mamá de Irene Saray para celebrar con alegría esta gran fiesta, allí compartimos el almuerzo en familia.  Luego salimos a Fómeque para agradecer y despedirnos del párroco Gustavo Abril, después regresamos a Bogotá.</a:t>
            </a:r>
            <a:endParaRPr lang="es-ES" dirty="0"/>
          </a:p>
        </p:txBody>
      </p:sp>
      <p:pic>
        <p:nvPicPr>
          <p:cNvPr id="4" name="Picture 2" descr="D:\Fotos\roxana\100_86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872716"/>
            <a:ext cx="4824536" cy="36184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188640"/>
            <a:ext cx="7920880" cy="148478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ES" sz="2800" dirty="0" smtClean="0"/>
              <a:t>Al llegar a la comunidad en </a:t>
            </a:r>
            <a:r>
              <a:rPr lang="es-ES" sz="2800" dirty="0" smtClean="0"/>
              <a:t>B</a:t>
            </a:r>
            <a:r>
              <a:rPr lang="es-ES" sz="2800" dirty="0" smtClean="0"/>
              <a:t>ogotá nos esperaban Leo y Nuvia con una agradable cena para festejar la Navidad y la experiencia vivida.</a:t>
            </a:r>
            <a:endParaRPr lang="es-ES" sz="2800" dirty="0"/>
          </a:p>
        </p:txBody>
      </p:sp>
      <p:pic>
        <p:nvPicPr>
          <p:cNvPr id="6146" name="Picture 2" descr="D:\Fotos\roxana\100_86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628800"/>
            <a:ext cx="4683211" cy="3512408"/>
          </a:xfrm>
          <a:prstGeom prst="ellipse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5" name="4 CuadroTexto"/>
          <p:cNvSpPr txBox="1"/>
          <p:nvPr/>
        </p:nvSpPr>
        <p:spPr>
          <a:xfrm>
            <a:off x="5940152" y="2204864"/>
            <a:ext cx="29523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200" i="1" dirty="0" smtClean="0"/>
              <a:t>“Los pastores se volvieron glorificando y alabando a Dios por todo lo que habían oído y visto, conforme a lo que les habían dicho.” (Lc 2, 20)</a:t>
            </a:r>
            <a:endParaRPr lang="es-ES" sz="2200" i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1187624" y="5157192"/>
            <a:ext cx="748883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600" dirty="0" smtClean="0"/>
              <a:t>Te agradecemos Señor esta oportunidad de seguir caminando con tu pueblo para seguir haciendo el mayor bien a todos.</a:t>
            </a:r>
          </a:p>
          <a:p>
            <a:pPr algn="just"/>
            <a:r>
              <a:rPr lang="es-ES" sz="2600" dirty="0" smtClean="0"/>
              <a:t>		</a:t>
            </a:r>
            <a:r>
              <a:rPr lang="es-ES" sz="2600" smtClean="0"/>
              <a:t>	     </a:t>
            </a:r>
            <a:r>
              <a:rPr lang="es-ES" sz="2600" b="1" smtClean="0"/>
              <a:t>Con </a:t>
            </a:r>
            <a:r>
              <a:rPr lang="es-ES" sz="2600" b="1" dirty="0" smtClean="0"/>
              <a:t>cariño MIC Colombia</a:t>
            </a:r>
            <a:endParaRPr lang="es-ES" sz="2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114</TotalTime>
  <Words>269</Words>
  <Application>Microsoft Office PowerPoint</Application>
  <PresentationFormat>Presentación en pantalla (4:3)</PresentationFormat>
  <Paragraphs>14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Solsticio</vt:lpstr>
      <vt:lpstr>MISIÓN DE NAVIDAD 2012 Delegación MIC-Colombia</vt:lpstr>
      <vt:lpstr>Diapositiva 2</vt:lpstr>
      <vt:lpstr>Diapositiva 3</vt:lpstr>
      <vt:lpstr>El día de Navidad...</vt:lpstr>
      <vt:lpstr>Diapositiva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usuario</cp:lastModifiedBy>
  <cp:revision>12</cp:revision>
  <dcterms:created xsi:type="dcterms:W3CDTF">2013-01-21T00:31:03Z</dcterms:created>
  <dcterms:modified xsi:type="dcterms:W3CDTF">2013-01-21T02:25:27Z</dcterms:modified>
</cp:coreProperties>
</file>