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57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377" y="826647"/>
            <a:ext cx="11341994" cy="1207402"/>
          </a:xfrm>
        </p:spPr>
        <p:txBody>
          <a:bodyPr>
            <a:normAutofit fontScale="90000"/>
          </a:bodyPr>
          <a:lstStyle/>
          <a:p>
            <a:r>
              <a:rPr lang="es-ES" sz="8000" b="1" dirty="0" smtClean="0">
                <a:latin typeface="Kunstler Script" panose="030304020206070D0D06" pitchFamily="66" charset="0"/>
              </a:rPr>
              <a:t>Celebración  del Bicentenario de M. Alfonsa </a:t>
            </a:r>
            <a:endParaRPr lang="es-ES" sz="8000" b="1" dirty="0">
              <a:latin typeface="Kunstler Script" panose="030304020206070D0D06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725" y="1881303"/>
            <a:ext cx="2877355" cy="3923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9594" y="3507470"/>
            <a:ext cx="7407799" cy="1655762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atin typeface="Kunstler Script" panose="030304020206070D0D06" pitchFamily="66" charset="0"/>
              </a:rPr>
              <a:t>Barquisimeto</a:t>
            </a:r>
            <a:r>
              <a:rPr lang="es-ES" sz="6000" b="1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  -</a:t>
            </a:r>
            <a:r>
              <a:rPr lang="es-ES" sz="6000" b="1" dirty="0" smtClean="0">
                <a:latin typeface="Kunstler Script" panose="030304020206070D0D06" pitchFamily="66" charset="0"/>
              </a:rPr>
              <a:t>Venezuela</a:t>
            </a:r>
            <a:endParaRPr lang="es-ES" sz="2800" b="1" dirty="0"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655533"/>
            <a:ext cx="9286993" cy="1202485"/>
          </a:xfrm>
        </p:spPr>
        <p:txBody>
          <a:bodyPr/>
          <a:lstStyle/>
          <a:p>
            <a:r>
              <a:rPr lang="es-ES" dirty="0" smtClean="0">
                <a:latin typeface="AR CARTER" panose="02000000000000000000" pitchFamily="2" charset="0"/>
              </a:rPr>
              <a:t>Y el tradicional sancocho!</a:t>
            </a:r>
            <a:endParaRPr lang="es-ES" dirty="0">
              <a:latin typeface="AR CARTER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78" y="1527370"/>
            <a:ext cx="5545672" cy="414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r="15118" b="7418"/>
          <a:stretch/>
        </p:blipFill>
        <p:spPr>
          <a:xfrm>
            <a:off x="6513632" y="1481071"/>
            <a:ext cx="5048518" cy="41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89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56" y="195330"/>
            <a:ext cx="5085144" cy="6662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ángulo 4"/>
          <p:cNvSpPr/>
          <p:nvPr/>
        </p:nvSpPr>
        <p:spPr>
          <a:xfrm rot="18028086">
            <a:off x="661659" y="2413337"/>
            <a:ext cx="336021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ARTER" panose="02000000000000000000" pitchFamily="2" charset="0"/>
              </a:rPr>
              <a:t>Cosechando</a:t>
            </a:r>
            <a:endParaRPr lang="es-ES" sz="72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Kunstler Script" panose="030304020206070D0D06" pitchFamily="66" charset="0"/>
            </a:endParaRPr>
          </a:p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6" y="0"/>
            <a:ext cx="39540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1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23" y="287243"/>
            <a:ext cx="5964711" cy="2597628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Kunstler Script" panose="030304020206070D0D06" pitchFamily="66" charset="0"/>
              </a:rPr>
              <a:t>Comenzamos la celebración</a:t>
            </a:r>
            <a:br>
              <a:rPr lang="es-ES" sz="4800" dirty="0" smtClean="0">
                <a:latin typeface="Kunstler Script" panose="030304020206070D0D06" pitchFamily="66" charset="0"/>
              </a:rPr>
            </a:br>
            <a:r>
              <a:rPr lang="es-ES" sz="4800" dirty="0" smtClean="0">
                <a:latin typeface="Kunstler Script" panose="030304020206070D0D06" pitchFamily="66" charset="0"/>
              </a:rPr>
              <a:t>17 de noviembre de 2016 en comunidad</a:t>
            </a:r>
            <a:r>
              <a:rPr lang="es-ES" sz="4800" dirty="0" smtClean="0">
                <a:latin typeface="Kunstler Script" panose="030304020206070D0D06" pitchFamily="66" charset="0"/>
              </a:rPr>
              <a:t>.</a:t>
            </a:r>
            <a:endParaRPr lang="es-ES" sz="4800" dirty="0">
              <a:solidFill>
                <a:schemeClr val="accent1">
                  <a:lumMod val="50000"/>
                </a:schemeClr>
              </a:solidFill>
              <a:latin typeface="Kunstler Script" panose="030304020206070D0D06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5804" y="924747"/>
            <a:ext cx="6851562" cy="513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883757" y="2658646"/>
            <a:ext cx="5486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Kunstler Script" panose="030304020206070D0D06" pitchFamily="66" charset="0"/>
              </a:rPr>
              <a:t>Laudes </a:t>
            </a:r>
            <a:r>
              <a:rPr lang="es-ES" sz="3600" dirty="0">
                <a:latin typeface="Kunstler Script" panose="030304020206070D0D06" pitchFamily="66" charset="0"/>
              </a:rPr>
              <a:t>B</a:t>
            </a:r>
            <a:r>
              <a:rPr lang="es-ES" sz="3600" dirty="0" smtClean="0">
                <a:latin typeface="Kunstler Script" panose="030304020206070D0D06" pitchFamily="66" charset="0"/>
              </a:rPr>
              <a:t>icentenario.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 despuntar el sol, te damos gracias Señor por esta vida, por tanta vida!</a:t>
            </a:r>
          </a:p>
          <a:p>
            <a:pPr algn="ctr"/>
            <a:r>
              <a:rPr lang="es-E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Por Alfonsa, nuestra hermana, amiga, madre y precursora. </a:t>
            </a:r>
          </a:p>
          <a:p>
            <a:pPr algn="ctr"/>
            <a:r>
              <a:rPr lang="es-E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Porque hoy celebramos los doscientos años de su nacimiento y sentimos que el Espíritu que la inspiró y la movió es el mismo que nos inspira y desinstala a nosotras hoy. Eres Tú Señor dueño nuestro!</a:t>
            </a:r>
          </a:p>
          <a:p>
            <a:endParaRPr lang="es-E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s-E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659" y="532435"/>
            <a:ext cx="6773214" cy="167441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A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l medio día… 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con nuestros niños del Hogar.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</a:br>
            <a:endParaRPr lang="es-ES" dirty="0">
              <a:solidFill>
                <a:schemeClr val="accent1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2" y="1506829"/>
            <a:ext cx="5880278" cy="4335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1171977" y="4325182"/>
            <a:ext cx="4178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Tus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predilectos, Señor,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también fueron los de Alfonsa y hoy son los nuestros!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1977" y="2382590"/>
            <a:ext cx="2820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“Sueño, trabajo, trabajo, proyecto, me realizo, vivo… y hay vida y crecen, y se abren a la vida 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propia: </a:t>
            </a:r>
            <a:r>
              <a:rPr lang="es-E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niñas y niños …”</a:t>
            </a:r>
            <a:endParaRPr lang="es-E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0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548" y="365125"/>
            <a:ext cx="3009418" cy="557268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Y por la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tarde-noche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... Que siga la fiesta! con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nuestros jóvenes y laicos.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r="5238" b="5889"/>
          <a:stretch/>
        </p:blipFill>
        <p:spPr>
          <a:xfrm>
            <a:off x="3449258" y="1099595"/>
            <a:ext cx="8412186" cy="4844738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594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134859" cy="1325563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AR CARTER" panose="02000000000000000000" pitchFamily="2" charset="0"/>
              </a:rPr>
              <a:t>Celebración grande! </a:t>
            </a:r>
            <a:endParaRPr lang="es-ES" sz="6000" dirty="0">
              <a:latin typeface="AR CARTER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2" y="1130716"/>
            <a:ext cx="6006041" cy="3603625"/>
          </a:xfr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7121146" y="1944842"/>
            <a:ext cx="3674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El sábado nos reunimos toda la familia, laicos, Jóvenes y hermanas de ambas presencias en Barquisimeto, José Félix Ribas y San </a:t>
            </a:r>
            <a:r>
              <a:rPr lang="es-ES" sz="2800" dirty="0" smtClean="0">
                <a:solidFill>
                  <a:srgbClr val="FF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Francisco, </a:t>
            </a:r>
            <a:r>
              <a:rPr lang="es-ES" sz="2800" dirty="0">
                <a:solidFill>
                  <a:srgbClr val="FF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para celebrar en grande nuestra fiesta </a:t>
            </a:r>
            <a:r>
              <a:rPr lang="es-ES" sz="2800" dirty="0" err="1" smtClean="0">
                <a:solidFill>
                  <a:srgbClr val="FF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bicentenaria</a:t>
            </a:r>
            <a:r>
              <a:rPr lang="es-ES" sz="2800" dirty="0" smtClean="0">
                <a:solidFill>
                  <a:srgbClr val="FF0000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.</a:t>
            </a:r>
            <a:r>
              <a:rPr lang="es-ES" sz="2800" dirty="0">
                <a:solidFill>
                  <a:prstClr val="white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/>
            </a:r>
            <a:br>
              <a:rPr lang="es-ES" sz="2800" dirty="0">
                <a:solidFill>
                  <a:prstClr val="white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</a:br>
            <a:endParaRPr lang="es-E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2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902" y="0"/>
            <a:ext cx="2951544" cy="6857999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Con oración,</a:t>
            </a:r>
            <a:b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</a:b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AR CARTER" panose="02000000000000000000" pitchFamily="2" charset="0"/>
              </a:rPr>
              <a:t>dispusimos todo nuestro ser para disfrutar y celebrar.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/>
          <a:stretch/>
        </p:blipFill>
        <p:spPr>
          <a:xfrm>
            <a:off x="3442953" y="902825"/>
            <a:ext cx="8749047" cy="4784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3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20" y="3264661"/>
            <a:ext cx="4976716" cy="3498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657">
            <a:off x="7022658" y="401297"/>
            <a:ext cx="4162829" cy="30181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957">
            <a:off x="7839947" y="3454115"/>
            <a:ext cx="3584244" cy="32481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519">
            <a:off x="270752" y="532854"/>
            <a:ext cx="4052748" cy="304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ángulo 19"/>
          <p:cNvSpPr/>
          <p:nvPr/>
        </p:nvSpPr>
        <p:spPr>
          <a:xfrm>
            <a:off x="4044704" y="690243"/>
            <a:ext cx="29065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ARTER" panose="02000000000000000000" pitchFamily="2" charset="0"/>
              </a:rPr>
              <a:t>Arte…</a:t>
            </a:r>
            <a:endParaRPr lang="es-E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1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1297" y="802029"/>
            <a:ext cx="410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 CARTER" panose="02000000000000000000" pitchFamily="2" charset="0"/>
              </a:rPr>
              <a:t>Con </a:t>
            </a:r>
            <a:r>
              <a:rPr lang="es-ES" dirty="0" smtClean="0">
                <a:latin typeface="AR CARTER" panose="02000000000000000000" pitchFamily="2" charset="0"/>
              </a:rPr>
              <a:t>juegos y dinámicas para la recreación</a:t>
            </a:r>
            <a:r>
              <a:rPr lang="es-ES" dirty="0" smtClean="0">
                <a:latin typeface="AR CARTER" panose="02000000000000000000" pitchFamily="2" charset="0"/>
              </a:rPr>
              <a:t/>
            </a:r>
            <a:br>
              <a:rPr lang="es-ES" dirty="0" smtClean="0">
                <a:latin typeface="AR CARTER" panose="02000000000000000000" pitchFamily="2" charset="0"/>
              </a:rPr>
            </a:br>
            <a:r>
              <a:rPr lang="es-ES" dirty="0" smtClean="0">
                <a:latin typeface="AR CARTER" panose="02000000000000000000" pitchFamily="2" charset="0"/>
              </a:rPr>
              <a:t>mic</a:t>
            </a:r>
            <a:endParaRPr lang="es-ES" dirty="0">
              <a:latin typeface="AR CARTER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799" y="981703"/>
            <a:ext cx="4529721" cy="340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8438" b="5443"/>
          <a:stretch/>
        </p:blipFill>
        <p:spPr>
          <a:xfrm>
            <a:off x="1006997" y="2361235"/>
            <a:ext cx="5972537" cy="401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56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63" y="1516534"/>
            <a:ext cx="2079462" cy="435133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Rectángulo 5"/>
          <p:cNvSpPr/>
          <p:nvPr/>
        </p:nvSpPr>
        <p:spPr>
          <a:xfrm>
            <a:off x="5402767" y="155880"/>
            <a:ext cx="64551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ARTER" panose="02000000000000000000" pitchFamily="2" charset="0"/>
              </a:rPr>
              <a:t>Bailes y </a:t>
            </a:r>
            <a:r>
              <a:rPr lang="es-ES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 CARTER" panose="02000000000000000000" pitchFamily="2" charset="0"/>
              </a:rPr>
              <a:t>cantos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23853" r="18780" b="26382"/>
          <a:stretch/>
        </p:blipFill>
        <p:spPr>
          <a:xfrm>
            <a:off x="207534" y="155880"/>
            <a:ext cx="5253108" cy="279077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6949" r="1458" b="6291"/>
          <a:stretch/>
        </p:blipFill>
        <p:spPr>
          <a:xfrm>
            <a:off x="1562582" y="2923503"/>
            <a:ext cx="3495555" cy="372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9" t="8638" r="18535" b="12675"/>
          <a:stretch/>
        </p:blipFill>
        <p:spPr>
          <a:xfrm>
            <a:off x="5771074" y="1133175"/>
            <a:ext cx="2820474" cy="539624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07746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440</TotalTime>
  <Words>204</Words>
  <Application>Microsoft Office PowerPoint</Application>
  <PresentationFormat>Personalizado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Celebración  del Bicentenario de M. Alfonsa </vt:lpstr>
      <vt:lpstr>Comenzamos la celebración 17 de noviembre de 2016 en comunidad.</vt:lpstr>
      <vt:lpstr>Al medio día…  con nuestros niños del Hogar. </vt:lpstr>
      <vt:lpstr>Y por la tarde-noche... Que siga la fiesta! con nuestros jóvenes y laicos.</vt:lpstr>
      <vt:lpstr>Celebración grande! </vt:lpstr>
      <vt:lpstr>Con oración, dispusimos todo nuestro ser para disfrutar y celebrar.</vt:lpstr>
      <vt:lpstr>Presentación de PowerPoint</vt:lpstr>
      <vt:lpstr>Con juegos y dinámicas para la recreación mic</vt:lpstr>
      <vt:lpstr>Presentación de PowerPoint</vt:lpstr>
      <vt:lpstr>Y el tradicional sancocho!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CELEBRACION DEL BICENTEMARIO DE NNUESTRA ALFONSA!</dc:title>
  <dc:creator>yanny ballestero</dc:creator>
  <cp:lastModifiedBy>Luffi</cp:lastModifiedBy>
  <cp:revision>28</cp:revision>
  <dcterms:created xsi:type="dcterms:W3CDTF">2016-11-29T13:34:28Z</dcterms:created>
  <dcterms:modified xsi:type="dcterms:W3CDTF">2016-11-30T14:29:31Z</dcterms:modified>
</cp:coreProperties>
</file>