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90" r:id="rId23"/>
    <p:sldId id="289" r:id="rId24"/>
    <p:sldId id="277" r:id="rId25"/>
    <p:sldId id="278" r:id="rId26"/>
    <p:sldId id="279" r:id="rId27"/>
    <p:sldId id="280" r:id="rId28"/>
    <p:sldId id="287" r:id="rId29"/>
    <p:sldId id="281" r:id="rId30"/>
    <p:sldId id="282" r:id="rId31"/>
    <p:sldId id="283" r:id="rId32"/>
    <p:sldId id="284" r:id="rId33"/>
    <p:sldId id="293" r:id="rId34"/>
    <p:sldId id="285" r:id="rId35"/>
    <p:sldId id="291" r:id="rId36"/>
    <p:sldId id="286" r:id="rId37"/>
    <p:sldId id="288" r:id="rId38"/>
    <p:sldId id="292" r:id="rId39"/>
    <p:sldId id="294" r:id="rId40"/>
    <p:sldId id="295" r:id="rId41"/>
    <p:sldId id="296" r:id="rId42"/>
    <p:sldId id="301" r:id="rId43"/>
    <p:sldId id="297" r:id="rId44"/>
    <p:sldId id="298" r:id="rId45"/>
    <p:sldId id="299" r:id="rId46"/>
    <p:sldId id="300" r:id="rId4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8" d="100"/>
          <a:sy n="58" d="100"/>
        </p:scale>
        <p:origin x="-102" y="-5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24AA9-16F9-4D8F-B513-1C0B06A28929}" type="doc">
      <dgm:prSet loTypeId="urn:microsoft.com/office/officeart/2005/8/layout/gear1" loCatId="process" qsTypeId="urn:microsoft.com/office/officeart/2005/8/quickstyle/simple1" qsCatId="simple" csTypeId="urn:microsoft.com/office/officeart/2005/8/colors/colorful4" csCatId="colorful" phldr="1"/>
      <dgm:spPr/>
    </dgm:pt>
    <dgm:pt modelId="{E4C89F54-E439-41FB-ACD7-0AE8E8B30A43}">
      <dgm:prSet phldrT="[Texto]" custT="1"/>
      <dgm:spPr/>
      <dgm:t>
        <a:bodyPr/>
        <a:lstStyle/>
        <a:p>
          <a:r>
            <a:rPr lang="es-ES" sz="2400" dirty="0" smtClean="0"/>
            <a:t>... que nos ayudarán a llevar a cabo nuestra misión como gran familia MIC</a:t>
          </a:r>
          <a:endParaRPr lang="es-ES" sz="2400" dirty="0"/>
        </a:p>
      </dgm:t>
    </dgm:pt>
    <dgm:pt modelId="{8F14562E-921B-4807-8382-70E06A4AA3CA}" type="parTrans" cxnId="{DB048394-5A26-40B9-85F8-B8E54804CFA2}">
      <dgm:prSet/>
      <dgm:spPr/>
      <dgm:t>
        <a:bodyPr/>
        <a:lstStyle/>
        <a:p>
          <a:endParaRPr lang="es-ES"/>
        </a:p>
      </dgm:t>
    </dgm:pt>
    <dgm:pt modelId="{6C2552D6-4583-4CA3-8514-10064B1C2B3D}" type="sibTrans" cxnId="{DB048394-5A26-40B9-85F8-B8E54804CFA2}">
      <dgm:prSet/>
      <dgm:spPr/>
      <dgm:t>
        <a:bodyPr/>
        <a:lstStyle/>
        <a:p>
          <a:endParaRPr lang="es-ES"/>
        </a:p>
      </dgm:t>
    </dgm:pt>
    <dgm:pt modelId="{96D847C7-9707-43AB-9105-5C259BBEC640}">
      <dgm:prSet phldrT="[Texto]" custT="1"/>
      <dgm:spPr/>
      <dgm:t>
        <a:bodyPr/>
        <a:lstStyle/>
        <a:p>
          <a:r>
            <a:rPr lang="es-ES" sz="1800" dirty="0" smtClean="0"/>
            <a:t>Dando los primeros pasos con un nuevo lema y objetivos</a:t>
          </a:r>
          <a:endParaRPr lang="es-ES" sz="1800" dirty="0"/>
        </a:p>
      </dgm:t>
    </dgm:pt>
    <dgm:pt modelId="{DF79B2A0-54E2-4C2E-AD97-1FA866C0A93F}" type="parTrans" cxnId="{0F4E8F7C-48D2-460F-AD25-96282092C193}">
      <dgm:prSet/>
      <dgm:spPr/>
      <dgm:t>
        <a:bodyPr/>
        <a:lstStyle/>
        <a:p>
          <a:endParaRPr lang="es-ES"/>
        </a:p>
      </dgm:t>
    </dgm:pt>
    <dgm:pt modelId="{120CAAA8-1226-4120-91D2-ECA8391ED219}" type="sibTrans" cxnId="{0F4E8F7C-48D2-460F-AD25-96282092C193}">
      <dgm:prSet/>
      <dgm:spPr/>
      <dgm:t>
        <a:bodyPr/>
        <a:lstStyle/>
        <a:p>
          <a:endParaRPr lang="es-ES"/>
        </a:p>
      </dgm:t>
    </dgm:pt>
    <dgm:pt modelId="{DEDCF95E-4965-4191-9388-F624582991CA}">
      <dgm:prSet phldrT="[Texto]" custT="1"/>
      <dgm:spPr/>
      <dgm:t>
        <a:bodyPr/>
        <a:lstStyle/>
        <a:p>
          <a:r>
            <a:rPr lang="es-ES" sz="1600" dirty="0" smtClean="0"/>
            <a:t>Comenzamos el curso con nuevos desafíos y retos que afrontar.</a:t>
          </a:r>
          <a:endParaRPr lang="es-ES" sz="1600" dirty="0"/>
        </a:p>
      </dgm:t>
    </dgm:pt>
    <dgm:pt modelId="{82DBB429-6F60-4DA1-9AE0-52D3BF0D6111}" type="parTrans" cxnId="{86ACAE56-AC92-4C97-A553-D765756881C9}">
      <dgm:prSet/>
      <dgm:spPr/>
      <dgm:t>
        <a:bodyPr/>
        <a:lstStyle/>
        <a:p>
          <a:endParaRPr lang="es-ES"/>
        </a:p>
      </dgm:t>
    </dgm:pt>
    <dgm:pt modelId="{44928E3D-6236-40EA-9478-788A134E9BDB}" type="sibTrans" cxnId="{86ACAE56-AC92-4C97-A553-D765756881C9}">
      <dgm:prSet/>
      <dgm:spPr/>
      <dgm:t>
        <a:bodyPr/>
        <a:lstStyle/>
        <a:p>
          <a:endParaRPr lang="es-ES"/>
        </a:p>
      </dgm:t>
    </dgm:pt>
    <dgm:pt modelId="{546DAE9C-7AD5-497E-BD6A-316EC9166C50}" type="pres">
      <dgm:prSet presAssocID="{5EE24AA9-16F9-4D8F-B513-1C0B06A28929}" presName="composite" presStyleCnt="0">
        <dgm:presLayoutVars>
          <dgm:chMax val="3"/>
          <dgm:animLvl val="lvl"/>
          <dgm:resizeHandles val="exact"/>
        </dgm:presLayoutVars>
      </dgm:prSet>
      <dgm:spPr/>
    </dgm:pt>
    <dgm:pt modelId="{AD857980-ED56-4FBB-B5BB-0BA80BE26166}" type="pres">
      <dgm:prSet presAssocID="{E4C89F54-E439-41FB-ACD7-0AE8E8B30A43}" presName="gear1" presStyleLbl="node1" presStyleIdx="0" presStyleCnt="3">
        <dgm:presLayoutVars>
          <dgm:chMax val="1"/>
          <dgm:bulletEnabled val="1"/>
        </dgm:presLayoutVars>
      </dgm:prSet>
      <dgm:spPr/>
      <dgm:t>
        <a:bodyPr/>
        <a:lstStyle/>
        <a:p>
          <a:endParaRPr lang="es-ES"/>
        </a:p>
      </dgm:t>
    </dgm:pt>
    <dgm:pt modelId="{055CB3EA-D8FD-4D3D-B582-1ED15586B39C}" type="pres">
      <dgm:prSet presAssocID="{E4C89F54-E439-41FB-ACD7-0AE8E8B30A43}" presName="gear1srcNode" presStyleLbl="node1" presStyleIdx="0" presStyleCnt="3"/>
      <dgm:spPr/>
      <dgm:t>
        <a:bodyPr/>
        <a:lstStyle/>
        <a:p>
          <a:endParaRPr lang="es-ES"/>
        </a:p>
      </dgm:t>
    </dgm:pt>
    <dgm:pt modelId="{9B54F5A9-B023-4FE7-B016-897F226D34A3}" type="pres">
      <dgm:prSet presAssocID="{E4C89F54-E439-41FB-ACD7-0AE8E8B30A43}" presName="gear1dstNode" presStyleLbl="node1" presStyleIdx="0" presStyleCnt="3"/>
      <dgm:spPr/>
      <dgm:t>
        <a:bodyPr/>
        <a:lstStyle/>
        <a:p>
          <a:endParaRPr lang="es-ES"/>
        </a:p>
      </dgm:t>
    </dgm:pt>
    <dgm:pt modelId="{CDA5F7A5-4F7A-496F-AD0B-2D91F0192E23}" type="pres">
      <dgm:prSet presAssocID="{96D847C7-9707-43AB-9105-5C259BBEC640}" presName="gear2" presStyleLbl="node1" presStyleIdx="1" presStyleCnt="3">
        <dgm:presLayoutVars>
          <dgm:chMax val="1"/>
          <dgm:bulletEnabled val="1"/>
        </dgm:presLayoutVars>
      </dgm:prSet>
      <dgm:spPr/>
      <dgm:t>
        <a:bodyPr/>
        <a:lstStyle/>
        <a:p>
          <a:endParaRPr lang="es-ES"/>
        </a:p>
      </dgm:t>
    </dgm:pt>
    <dgm:pt modelId="{42667D73-B363-46DD-B470-32FAB8B5C909}" type="pres">
      <dgm:prSet presAssocID="{96D847C7-9707-43AB-9105-5C259BBEC640}" presName="gear2srcNode" presStyleLbl="node1" presStyleIdx="1" presStyleCnt="3"/>
      <dgm:spPr/>
      <dgm:t>
        <a:bodyPr/>
        <a:lstStyle/>
        <a:p>
          <a:endParaRPr lang="es-ES"/>
        </a:p>
      </dgm:t>
    </dgm:pt>
    <dgm:pt modelId="{C69C96CF-68D5-4070-8E7C-10475401A97C}" type="pres">
      <dgm:prSet presAssocID="{96D847C7-9707-43AB-9105-5C259BBEC640}" presName="gear2dstNode" presStyleLbl="node1" presStyleIdx="1" presStyleCnt="3"/>
      <dgm:spPr/>
      <dgm:t>
        <a:bodyPr/>
        <a:lstStyle/>
        <a:p>
          <a:endParaRPr lang="es-ES"/>
        </a:p>
      </dgm:t>
    </dgm:pt>
    <dgm:pt modelId="{A8308A9E-78E4-48A6-84AC-1BA5189DD447}" type="pres">
      <dgm:prSet presAssocID="{DEDCF95E-4965-4191-9388-F624582991CA}" presName="gear3" presStyleLbl="node1" presStyleIdx="2" presStyleCnt="3"/>
      <dgm:spPr/>
      <dgm:t>
        <a:bodyPr/>
        <a:lstStyle/>
        <a:p>
          <a:endParaRPr lang="es-ES"/>
        </a:p>
      </dgm:t>
    </dgm:pt>
    <dgm:pt modelId="{93773636-71B9-4BD8-948D-59AE1063E4FD}" type="pres">
      <dgm:prSet presAssocID="{DEDCF95E-4965-4191-9388-F624582991CA}" presName="gear3tx" presStyleLbl="node1" presStyleIdx="2" presStyleCnt="3">
        <dgm:presLayoutVars>
          <dgm:chMax val="1"/>
          <dgm:bulletEnabled val="1"/>
        </dgm:presLayoutVars>
      </dgm:prSet>
      <dgm:spPr/>
      <dgm:t>
        <a:bodyPr/>
        <a:lstStyle/>
        <a:p>
          <a:endParaRPr lang="es-ES"/>
        </a:p>
      </dgm:t>
    </dgm:pt>
    <dgm:pt modelId="{2CDC34C8-178D-4070-B34C-B86836B4F44F}" type="pres">
      <dgm:prSet presAssocID="{DEDCF95E-4965-4191-9388-F624582991CA}" presName="gear3srcNode" presStyleLbl="node1" presStyleIdx="2" presStyleCnt="3"/>
      <dgm:spPr/>
      <dgm:t>
        <a:bodyPr/>
        <a:lstStyle/>
        <a:p>
          <a:endParaRPr lang="es-ES"/>
        </a:p>
      </dgm:t>
    </dgm:pt>
    <dgm:pt modelId="{E7EB911C-5A70-40BA-B660-68CF15A4F013}" type="pres">
      <dgm:prSet presAssocID="{DEDCF95E-4965-4191-9388-F624582991CA}" presName="gear3dstNode" presStyleLbl="node1" presStyleIdx="2" presStyleCnt="3"/>
      <dgm:spPr/>
      <dgm:t>
        <a:bodyPr/>
        <a:lstStyle/>
        <a:p>
          <a:endParaRPr lang="es-ES"/>
        </a:p>
      </dgm:t>
    </dgm:pt>
    <dgm:pt modelId="{5B7665A3-D14F-4B62-8843-95543C8D4BB2}" type="pres">
      <dgm:prSet presAssocID="{6C2552D6-4583-4CA3-8514-10064B1C2B3D}" presName="connector1" presStyleLbl="sibTrans2D1" presStyleIdx="0" presStyleCnt="3"/>
      <dgm:spPr/>
      <dgm:t>
        <a:bodyPr/>
        <a:lstStyle/>
        <a:p>
          <a:endParaRPr lang="es-ES"/>
        </a:p>
      </dgm:t>
    </dgm:pt>
    <dgm:pt modelId="{7856A03C-18AF-41AE-827A-6F838E063A4F}" type="pres">
      <dgm:prSet presAssocID="{120CAAA8-1226-4120-91D2-ECA8391ED219}" presName="connector2" presStyleLbl="sibTrans2D1" presStyleIdx="1" presStyleCnt="3"/>
      <dgm:spPr/>
      <dgm:t>
        <a:bodyPr/>
        <a:lstStyle/>
        <a:p>
          <a:endParaRPr lang="es-ES"/>
        </a:p>
      </dgm:t>
    </dgm:pt>
    <dgm:pt modelId="{81EDD552-6AA0-4245-AAEC-5B44C510D6C6}" type="pres">
      <dgm:prSet presAssocID="{44928E3D-6236-40EA-9478-788A134E9BDB}" presName="connector3" presStyleLbl="sibTrans2D1" presStyleIdx="2" presStyleCnt="3"/>
      <dgm:spPr/>
      <dgm:t>
        <a:bodyPr/>
        <a:lstStyle/>
        <a:p>
          <a:endParaRPr lang="es-ES"/>
        </a:p>
      </dgm:t>
    </dgm:pt>
  </dgm:ptLst>
  <dgm:cxnLst>
    <dgm:cxn modelId="{6572AB5C-BE45-4253-BC50-1B7451A3E59E}" type="presOf" srcId="{96D847C7-9707-43AB-9105-5C259BBEC640}" destId="{C69C96CF-68D5-4070-8E7C-10475401A97C}" srcOrd="2" destOrd="0" presId="urn:microsoft.com/office/officeart/2005/8/layout/gear1"/>
    <dgm:cxn modelId="{0AA6F579-2673-408B-80DA-BC04F9DC8096}" type="presOf" srcId="{120CAAA8-1226-4120-91D2-ECA8391ED219}" destId="{7856A03C-18AF-41AE-827A-6F838E063A4F}" srcOrd="0" destOrd="0" presId="urn:microsoft.com/office/officeart/2005/8/layout/gear1"/>
    <dgm:cxn modelId="{4639A311-2BD3-4AE6-B6A9-C1DDFA38F2E3}" type="presOf" srcId="{DEDCF95E-4965-4191-9388-F624582991CA}" destId="{93773636-71B9-4BD8-948D-59AE1063E4FD}" srcOrd="1" destOrd="0" presId="urn:microsoft.com/office/officeart/2005/8/layout/gear1"/>
    <dgm:cxn modelId="{2004E568-BA80-4329-B46B-DE09E5904E53}" type="presOf" srcId="{6C2552D6-4583-4CA3-8514-10064B1C2B3D}" destId="{5B7665A3-D14F-4B62-8843-95543C8D4BB2}" srcOrd="0" destOrd="0" presId="urn:microsoft.com/office/officeart/2005/8/layout/gear1"/>
    <dgm:cxn modelId="{C9DB78A7-7C9C-438D-93EE-5940007A5C6E}" type="presOf" srcId="{E4C89F54-E439-41FB-ACD7-0AE8E8B30A43}" destId="{055CB3EA-D8FD-4D3D-B582-1ED15586B39C}" srcOrd="1" destOrd="0" presId="urn:microsoft.com/office/officeart/2005/8/layout/gear1"/>
    <dgm:cxn modelId="{FA7C604E-B933-4AC8-9F5B-8E1A06339403}" type="presOf" srcId="{DEDCF95E-4965-4191-9388-F624582991CA}" destId="{A8308A9E-78E4-48A6-84AC-1BA5189DD447}" srcOrd="0" destOrd="0" presId="urn:microsoft.com/office/officeart/2005/8/layout/gear1"/>
    <dgm:cxn modelId="{38CF8F8A-048A-4F3F-9EA3-E97BE22269E2}" type="presOf" srcId="{96D847C7-9707-43AB-9105-5C259BBEC640}" destId="{CDA5F7A5-4F7A-496F-AD0B-2D91F0192E23}" srcOrd="0" destOrd="0" presId="urn:microsoft.com/office/officeart/2005/8/layout/gear1"/>
    <dgm:cxn modelId="{1541A786-4C20-44E2-BC5F-5428EBF16A0C}" type="presOf" srcId="{DEDCF95E-4965-4191-9388-F624582991CA}" destId="{E7EB911C-5A70-40BA-B660-68CF15A4F013}" srcOrd="3" destOrd="0" presId="urn:microsoft.com/office/officeart/2005/8/layout/gear1"/>
    <dgm:cxn modelId="{E751D681-228E-47AD-8676-DFEF85218B0C}" type="presOf" srcId="{E4C89F54-E439-41FB-ACD7-0AE8E8B30A43}" destId="{9B54F5A9-B023-4FE7-B016-897F226D34A3}" srcOrd="2" destOrd="0" presId="urn:microsoft.com/office/officeart/2005/8/layout/gear1"/>
    <dgm:cxn modelId="{0F4E8F7C-48D2-460F-AD25-96282092C193}" srcId="{5EE24AA9-16F9-4D8F-B513-1C0B06A28929}" destId="{96D847C7-9707-43AB-9105-5C259BBEC640}" srcOrd="1" destOrd="0" parTransId="{DF79B2A0-54E2-4C2E-AD97-1FA866C0A93F}" sibTransId="{120CAAA8-1226-4120-91D2-ECA8391ED219}"/>
    <dgm:cxn modelId="{1CE57C10-8635-42D7-9E1D-93761DF18543}" type="presOf" srcId="{5EE24AA9-16F9-4D8F-B513-1C0B06A28929}" destId="{546DAE9C-7AD5-497E-BD6A-316EC9166C50}" srcOrd="0" destOrd="0" presId="urn:microsoft.com/office/officeart/2005/8/layout/gear1"/>
    <dgm:cxn modelId="{2E9BDD09-B33F-4C64-8DCF-2425F346DEC5}" type="presOf" srcId="{44928E3D-6236-40EA-9478-788A134E9BDB}" destId="{81EDD552-6AA0-4245-AAEC-5B44C510D6C6}" srcOrd="0" destOrd="0" presId="urn:microsoft.com/office/officeart/2005/8/layout/gear1"/>
    <dgm:cxn modelId="{E1C3A6E3-8CEF-4603-9498-569BB679D2E5}" type="presOf" srcId="{E4C89F54-E439-41FB-ACD7-0AE8E8B30A43}" destId="{AD857980-ED56-4FBB-B5BB-0BA80BE26166}" srcOrd="0" destOrd="0" presId="urn:microsoft.com/office/officeart/2005/8/layout/gear1"/>
    <dgm:cxn modelId="{6478135E-5A13-4F54-B73A-F81084B63960}" type="presOf" srcId="{DEDCF95E-4965-4191-9388-F624582991CA}" destId="{2CDC34C8-178D-4070-B34C-B86836B4F44F}" srcOrd="2" destOrd="0" presId="urn:microsoft.com/office/officeart/2005/8/layout/gear1"/>
    <dgm:cxn modelId="{92CF577B-3BB9-4F82-8BBD-0B9AD34D100E}" type="presOf" srcId="{96D847C7-9707-43AB-9105-5C259BBEC640}" destId="{42667D73-B363-46DD-B470-32FAB8B5C909}" srcOrd="1" destOrd="0" presId="urn:microsoft.com/office/officeart/2005/8/layout/gear1"/>
    <dgm:cxn modelId="{DB048394-5A26-40B9-85F8-B8E54804CFA2}" srcId="{5EE24AA9-16F9-4D8F-B513-1C0B06A28929}" destId="{E4C89F54-E439-41FB-ACD7-0AE8E8B30A43}" srcOrd="0" destOrd="0" parTransId="{8F14562E-921B-4807-8382-70E06A4AA3CA}" sibTransId="{6C2552D6-4583-4CA3-8514-10064B1C2B3D}"/>
    <dgm:cxn modelId="{86ACAE56-AC92-4C97-A553-D765756881C9}" srcId="{5EE24AA9-16F9-4D8F-B513-1C0B06A28929}" destId="{DEDCF95E-4965-4191-9388-F624582991CA}" srcOrd="2" destOrd="0" parTransId="{82DBB429-6F60-4DA1-9AE0-52D3BF0D6111}" sibTransId="{44928E3D-6236-40EA-9478-788A134E9BDB}"/>
    <dgm:cxn modelId="{CBF0F372-5826-41BB-9DD7-D71F97E1842C}" type="presParOf" srcId="{546DAE9C-7AD5-497E-BD6A-316EC9166C50}" destId="{AD857980-ED56-4FBB-B5BB-0BA80BE26166}" srcOrd="0" destOrd="0" presId="urn:microsoft.com/office/officeart/2005/8/layout/gear1"/>
    <dgm:cxn modelId="{30F08462-C23C-46FC-BF3C-031095E76D0A}" type="presParOf" srcId="{546DAE9C-7AD5-497E-BD6A-316EC9166C50}" destId="{055CB3EA-D8FD-4D3D-B582-1ED15586B39C}" srcOrd="1" destOrd="0" presId="urn:microsoft.com/office/officeart/2005/8/layout/gear1"/>
    <dgm:cxn modelId="{AFEFBB81-6B1F-43C4-B693-CECE9AE372CB}" type="presParOf" srcId="{546DAE9C-7AD5-497E-BD6A-316EC9166C50}" destId="{9B54F5A9-B023-4FE7-B016-897F226D34A3}" srcOrd="2" destOrd="0" presId="urn:microsoft.com/office/officeart/2005/8/layout/gear1"/>
    <dgm:cxn modelId="{5BC510DE-FEFA-4592-8F86-039902FCBEC3}" type="presParOf" srcId="{546DAE9C-7AD5-497E-BD6A-316EC9166C50}" destId="{CDA5F7A5-4F7A-496F-AD0B-2D91F0192E23}" srcOrd="3" destOrd="0" presId="urn:microsoft.com/office/officeart/2005/8/layout/gear1"/>
    <dgm:cxn modelId="{3FA04539-A8F6-4361-9513-D2E65D1D4248}" type="presParOf" srcId="{546DAE9C-7AD5-497E-BD6A-316EC9166C50}" destId="{42667D73-B363-46DD-B470-32FAB8B5C909}" srcOrd="4" destOrd="0" presId="urn:microsoft.com/office/officeart/2005/8/layout/gear1"/>
    <dgm:cxn modelId="{77D97D5C-4732-43E8-9570-FADE5555AE38}" type="presParOf" srcId="{546DAE9C-7AD5-497E-BD6A-316EC9166C50}" destId="{C69C96CF-68D5-4070-8E7C-10475401A97C}" srcOrd="5" destOrd="0" presId="urn:microsoft.com/office/officeart/2005/8/layout/gear1"/>
    <dgm:cxn modelId="{9C00B7A4-279A-40DE-8586-CA57E8B8AE68}" type="presParOf" srcId="{546DAE9C-7AD5-497E-BD6A-316EC9166C50}" destId="{A8308A9E-78E4-48A6-84AC-1BA5189DD447}" srcOrd="6" destOrd="0" presId="urn:microsoft.com/office/officeart/2005/8/layout/gear1"/>
    <dgm:cxn modelId="{12A4CE7B-53A2-4F2A-96BE-1AEB3FEEB9A5}" type="presParOf" srcId="{546DAE9C-7AD5-497E-BD6A-316EC9166C50}" destId="{93773636-71B9-4BD8-948D-59AE1063E4FD}" srcOrd="7" destOrd="0" presId="urn:microsoft.com/office/officeart/2005/8/layout/gear1"/>
    <dgm:cxn modelId="{0DD998D7-7E29-4CD3-AC87-529461800D63}" type="presParOf" srcId="{546DAE9C-7AD5-497E-BD6A-316EC9166C50}" destId="{2CDC34C8-178D-4070-B34C-B86836B4F44F}" srcOrd="8" destOrd="0" presId="urn:microsoft.com/office/officeart/2005/8/layout/gear1"/>
    <dgm:cxn modelId="{212BDA92-FC55-433B-8B53-9BD7827D5943}" type="presParOf" srcId="{546DAE9C-7AD5-497E-BD6A-316EC9166C50}" destId="{E7EB911C-5A70-40BA-B660-68CF15A4F013}" srcOrd="9" destOrd="0" presId="urn:microsoft.com/office/officeart/2005/8/layout/gear1"/>
    <dgm:cxn modelId="{165A1739-CB89-46B6-AE4D-A77336C5B13F}" type="presParOf" srcId="{546DAE9C-7AD5-497E-BD6A-316EC9166C50}" destId="{5B7665A3-D14F-4B62-8843-95543C8D4BB2}" srcOrd="10" destOrd="0" presId="urn:microsoft.com/office/officeart/2005/8/layout/gear1"/>
    <dgm:cxn modelId="{FAB38B29-2868-4E0C-9288-29C97DE33D84}" type="presParOf" srcId="{546DAE9C-7AD5-497E-BD6A-316EC9166C50}" destId="{7856A03C-18AF-41AE-827A-6F838E063A4F}" srcOrd="11" destOrd="0" presId="urn:microsoft.com/office/officeart/2005/8/layout/gear1"/>
    <dgm:cxn modelId="{A0F2AE90-0F0F-4C89-8F16-6071F788916E}" type="presParOf" srcId="{546DAE9C-7AD5-497E-BD6A-316EC9166C50}" destId="{81EDD552-6AA0-4245-AAEC-5B44C510D6C6}"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0B2AEB-272D-4F2B-AC66-04ECFB5C2117}"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es-ES"/>
        </a:p>
      </dgm:t>
    </dgm:pt>
    <dgm:pt modelId="{3037B358-BC77-4B67-A209-BDF09A30421C}">
      <dgm:prSet phldrT="[Texto]" custT="1"/>
      <dgm:spPr/>
      <dgm:t>
        <a:bodyPr/>
        <a:lstStyle/>
        <a:p>
          <a:r>
            <a:rPr lang="es-ES" sz="1600" b="1" i="1" dirty="0" smtClean="0">
              <a:solidFill>
                <a:schemeClr val="bg2">
                  <a:lumMod val="75000"/>
                </a:schemeClr>
              </a:solidFill>
            </a:rPr>
            <a:t>ALUMNOS: </a:t>
          </a:r>
          <a:r>
            <a:rPr lang="es-ES" sz="1200" b="0" i="0" dirty="0" smtClean="0">
              <a:solidFill>
                <a:schemeClr val="bg2">
                  <a:lumMod val="75000"/>
                </a:schemeClr>
              </a:solidFill>
            </a:rPr>
            <a:t>descubrir cómo me conecto con Dios a través de la oración-meditación, el silencio y la relación con los demás.</a:t>
          </a:r>
          <a:endParaRPr lang="es-ES" sz="1600" b="1" i="1" dirty="0" smtClean="0">
            <a:solidFill>
              <a:schemeClr val="bg2">
                <a:lumMod val="75000"/>
              </a:schemeClr>
            </a:solidFill>
          </a:endParaRPr>
        </a:p>
        <a:p>
          <a:endParaRPr lang="es-ES" sz="1100" b="1" i="1" dirty="0">
            <a:solidFill>
              <a:schemeClr val="bg2">
                <a:lumMod val="75000"/>
              </a:schemeClr>
            </a:solidFill>
          </a:endParaRPr>
        </a:p>
      </dgm:t>
    </dgm:pt>
    <dgm:pt modelId="{D5F2911E-45C5-4054-A580-A2A3B6A62292}" type="parTrans" cxnId="{5AAE586E-A595-4CB2-9DE3-133A7595FE48}">
      <dgm:prSet/>
      <dgm:spPr/>
      <dgm:t>
        <a:bodyPr/>
        <a:lstStyle/>
        <a:p>
          <a:endParaRPr lang="es-ES"/>
        </a:p>
      </dgm:t>
    </dgm:pt>
    <dgm:pt modelId="{36C62BD9-8E68-4FF8-9C84-7C1B86800E9C}" type="sibTrans" cxnId="{5AAE586E-A595-4CB2-9DE3-133A7595FE48}">
      <dgm:prSet/>
      <dgm:spPr/>
      <dgm:t>
        <a:bodyPr/>
        <a:lstStyle/>
        <a:p>
          <a:endParaRPr lang="es-ES"/>
        </a:p>
      </dgm:t>
    </dgm:pt>
    <dgm:pt modelId="{C4024850-0B36-47E3-ACD5-23DE95F73310}">
      <dgm:prSet phldrT="[Texto]" custT="1"/>
      <dgm:spPr/>
      <dgm:t>
        <a:bodyPr/>
        <a:lstStyle/>
        <a:p>
          <a:r>
            <a:rPr lang="es-ES" sz="1800" b="1" i="1" dirty="0" smtClean="0">
              <a:solidFill>
                <a:schemeClr val="bg2">
                  <a:lumMod val="75000"/>
                </a:schemeClr>
              </a:solidFill>
            </a:rPr>
            <a:t>PROFESORES:</a:t>
          </a:r>
          <a:r>
            <a:rPr lang="es-ES" sz="1200" b="1" i="1" dirty="0" smtClean="0">
              <a:solidFill>
                <a:schemeClr val="bg2">
                  <a:lumMod val="75000"/>
                </a:schemeClr>
              </a:solidFill>
            </a:rPr>
            <a:t> </a:t>
          </a:r>
          <a:r>
            <a:rPr lang="es-ES" sz="1200" b="0" i="0" dirty="0" smtClean="0">
              <a:solidFill>
                <a:schemeClr val="bg1"/>
              </a:solidFill>
            </a:rPr>
            <a:t>conectar con Dios, con nosotros mismo s y con los demás. Trabajando la </a:t>
          </a:r>
          <a:r>
            <a:rPr lang="es-ES" sz="1800" b="1" i="1" dirty="0" smtClean="0">
              <a:solidFill>
                <a:schemeClr val="bg1"/>
              </a:solidFill>
            </a:rPr>
            <a:t> </a:t>
          </a:r>
          <a:r>
            <a:rPr lang="es-ES" sz="1200" b="0" i="0" dirty="0" smtClean="0">
              <a:solidFill>
                <a:schemeClr val="bg1"/>
              </a:solidFill>
            </a:rPr>
            <a:t>interioridad, creando espacios de convivencia para estrechar lazo con los compañeros y formándonos</a:t>
          </a:r>
          <a:r>
            <a:rPr lang="es-ES" sz="1200" b="0" i="0" dirty="0" smtClean="0">
              <a:solidFill>
                <a:schemeClr val="bg2">
                  <a:lumMod val="75000"/>
                </a:schemeClr>
              </a:solidFill>
            </a:rPr>
            <a:t>.</a:t>
          </a:r>
          <a:endParaRPr lang="es-ES" sz="1800" b="1" i="1" dirty="0">
            <a:solidFill>
              <a:schemeClr val="bg2">
                <a:lumMod val="75000"/>
              </a:schemeClr>
            </a:solidFill>
          </a:endParaRPr>
        </a:p>
      </dgm:t>
    </dgm:pt>
    <dgm:pt modelId="{1D7DD64B-3E6E-45A8-ACD4-342352D451AC}" type="parTrans" cxnId="{3FBED933-F6CD-42CF-ABAE-EA424C3E47C7}">
      <dgm:prSet/>
      <dgm:spPr/>
      <dgm:t>
        <a:bodyPr/>
        <a:lstStyle/>
        <a:p>
          <a:endParaRPr lang="es-ES"/>
        </a:p>
      </dgm:t>
    </dgm:pt>
    <dgm:pt modelId="{4F5DF277-90EC-4378-A2D4-682C494CB452}" type="sibTrans" cxnId="{3FBED933-F6CD-42CF-ABAE-EA424C3E47C7}">
      <dgm:prSet/>
      <dgm:spPr/>
      <dgm:t>
        <a:bodyPr/>
        <a:lstStyle/>
        <a:p>
          <a:endParaRPr lang="es-ES"/>
        </a:p>
      </dgm:t>
    </dgm:pt>
    <dgm:pt modelId="{5B36175E-AB0B-498E-8925-62B2C5E788F1}">
      <dgm:prSet phldrT="[Texto]" custT="1"/>
      <dgm:spPr/>
      <dgm:t>
        <a:bodyPr/>
        <a:lstStyle/>
        <a:p>
          <a:r>
            <a:rPr lang="es-ES" sz="1800" b="1" i="1" dirty="0" smtClean="0">
              <a:solidFill>
                <a:schemeClr val="bg2">
                  <a:lumMod val="75000"/>
                </a:schemeClr>
              </a:solidFill>
            </a:rPr>
            <a:t>FAMILIAS</a:t>
          </a:r>
          <a:r>
            <a:rPr lang="es-ES" sz="1800" dirty="0" smtClean="0">
              <a:solidFill>
                <a:schemeClr val="bg2">
                  <a:lumMod val="75000"/>
                </a:schemeClr>
              </a:solidFill>
            </a:rPr>
            <a:t>: </a:t>
          </a:r>
          <a:r>
            <a:rPr lang="es-ES" sz="1200" dirty="0" smtClean="0">
              <a:solidFill>
                <a:schemeClr val="bg2">
                  <a:lumMod val="75000"/>
                </a:schemeClr>
              </a:solidFill>
            </a:rPr>
            <a:t>Implicar  a las familias en el desarrollo de la pastoral y hacerlas sentir como un don para lo demás</a:t>
          </a:r>
          <a:endParaRPr lang="es-ES" sz="1800" dirty="0">
            <a:solidFill>
              <a:schemeClr val="bg2">
                <a:lumMod val="75000"/>
              </a:schemeClr>
            </a:solidFill>
          </a:endParaRPr>
        </a:p>
      </dgm:t>
    </dgm:pt>
    <dgm:pt modelId="{383293A0-20D4-4D8B-ACAB-881FA8C32976}" type="parTrans" cxnId="{9DF1D1DE-E42C-442B-B7DD-0206241CB961}">
      <dgm:prSet/>
      <dgm:spPr/>
      <dgm:t>
        <a:bodyPr/>
        <a:lstStyle/>
        <a:p>
          <a:endParaRPr lang="es-ES"/>
        </a:p>
      </dgm:t>
    </dgm:pt>
    <dgm:pt modelId="{E7C7C7C5-1F6D-4537-A588-44D770D4FE25}" type="sibTrans" cxnId="{9DF1D1DE-E42C-442B-B7DD-0206241CB961}">
      <dgm:prSet/>
      <dgm:spPr/>
      <dgm:t>
        <a:bodyPr/>
        <a:lstStyle/>
        <a:p>
          <a:endParaRPr lang="es-ES"/>
        </a:p>
      </dgm:t>
    </dgm:pt>
    <dgm:pt modelId="{E8FED3BB-764A-4B8D-948E-FC1B9B9A0292}">
      <dgm:prSet phldrT="[Texto]" custT="1"/>
      <dgm:spPr/>
      <dgm:t>
        <a:bodyPr/>
        <a:lstStyle/>
        <a:p>
          <a:r>
            <a:rPr lang="es-ES" sz="1800" b="1" i="1" dirty="0" smtClean="0">
              <a:solidFill>
                <a:schemeClr val="bg2">
                  <a:lumMod val="75000"/>
                </a:schemeClr>
              </a:solidFill>
            </a:rPr>
            <a:t>JCEM</a:t>
          </a:r>
          <a:r>
            <a:rPr lang="es-ES" sz="1800" dirty="0" smtClean="0">
              <a:solidFill>
                <a:schemeClr val="bg2">
                  <a:lumMod val="75000"/>
                </a:schemeClr>
              </a:solidFill>
            </a:rPr>
            <a:t>: </a:t>
          </a:r>
          <a:r>
            <a:rPr lang="es-ES" sz="1200" dirty="0" smtClean="0">
              <a:solidFill>
                <a:schemeClr val="bg2">
                  <a:lumMod val="75000"/>
                </a:schemeClr>
              </a:solidFill>
            </a:rPr>
            <a:t>descubrir su conexión con Dios a través de la oración.</a:t>
          </a:r>
        </a:p>
        <a:p>
          <a:r>
            <a:rPr lang="es-ES" sz="1200" dirty="0" smtClean="0">
              <a:solidFill>
                <a:schemeClr val="bg2">
                  <a:lumMod val="75000"/>
                </a:schemeClr>
              </a:solidFill>
            </a:rPr>
            <a:t>Implicarse conectando con la realidad que les rodea.</a:t>
          </a:r>
          <a:endParaRPr lang="es-ES" sz="1800" dirty="0">
            <a:solidFill>
              <a:schemeClr val="bg2">
                <a:lumMod val="75000"/>
              </a:schemeClr>
            </a:solidFill>
          </a:endParaRPr>
        </a:p>
      </dgm:t>
    </dgm:pt>
    <dgm:pt modelId="{CAE73D9E-B7C1-4FDC-9FAE-4EB215A78CE6}" type="parTrans" cxnId="{477F5161-7CFF-4158-BE39-EE6D72A1A30A}">
      <dgm:prSet/>
      <dgm:spPr/>
      <dgm:t>
        <a:bodyPr/>
        <a:lstStyle/>
        <a:p>
          <a:endParaRPr lang="es-ES"/>
        </a:p>
      </dgm:t>
    </dgm:pt>
    <dgm:pt modelId="{E4D133B1-05E4-4EFA-90FE-D9CAD39D298C}" type="sibTrans" cxnId="{477F5161-7CFF-4158-BE39-EE6D72A1A30A}">
      <dgm:prSet/>
      <dgm:spPr/>
      <dgm:t>
        <a:bodyPr/>
        <a:lstStyle/>
        <a:p>
          <a:endParaRPr lang="es-ES"/>
        </a:p>
      </dgm:t>
    </dgm:pt>
    <dgm:pt modelId="{86C1505D-092A-43AC-BBCB-C6CB10229BC3}">
      <dgm:prSet phldrT="[Texto]" custT="1"/>
      <dgm:spPr/>
      <dgm:t>
        <a:bodyPr/>
        <a:lstStyle/>
        <a:p>
          <a:r>
            <a:rPr lang="es-ES" sz="1800" b="1" i="1" dirty="0" smtClean="0">
              <a:solidFill>
                <a:schemeClr val="bg2">
                  <a:lumMod val="75000"/>
                </a:schemeClr>
              </a:solidFill>
            </a:rPr>
            <a:t>LAICOS MIC</a:t>
          </a:r>
          <a:endParaRPr lang="es-ES" sz="1800" b="1" i="1" dirty="0">
            <a:solidFill>
              <a:schemeClr val="bg2">
                <a:lumMod val="75000"/>
              </a:schemeClr>
            </a:solidFill>
          </a:endParaRPr>
        </a:p>
      </dgm:t>
    </dgm:pt>
    <dgm:pt modelId="{8D330D8B-D072-4B7B-9304-C8E37D82DF67}" type="parTrans" cxnId="{EB568FBD-B05C-4BAD-B303-054E5E8ACD7B}">
      <dgm:prSet/>
      <dgm:spPr/>
      <dgm:t>
        <a:bodyPr/>
        <a:lstStyle/>
        <a:p>
          <a:endParaRPr lang="es-ES"/>
        </a:p>
      </dgm:t>
    </dgm:pt>
    <dgm:pt modelId="{1D36DA7B-82C8-4771-BC12-AC980BEAD6C1}" type="sibTrans" cxnId="{EB568FBD-B05C-4BAD-B303-054E5E8ACD7B}">
      <dgm:prSet/>
      <dgm:spPr/>
      <dgm:t>
        <a:bodyPr/>
        <a:lstStyle/>
        <a:p>
          <a:endParaRPr lang="es-ES"/>
        </a:p>
      </dgm:t>
    </dgm:pt>
    <dgm:pt modelId="{7D354131-F085-4306-9A96-F37C1404BAD1}" type="pres">
      <dgm:prSet presAssocID="{ED0B2AEB-272D-4F2B-AC66-04ECFB5C2117}" presName="cycle" presStyleCnt="0">
        <dgm:presLayoutVars>
          <dgm:dir/>
          <dgm:resizeHandles val="exact"/>
        </dgm:presLayoutVars>
      </dgm:prSet>
      <dgm:spPr/>
      <dgm:t>
        <a:bodyPr/>
        <a:lstStyle/>
        <a:p>
          <a:endParaRPr lang="es-ES"/>
        </a:p>
      </dgm:t>
    </dgm:pt>
    <dgm:pt modelId="{395FFD25-538B-4C83-8476-938D97D9B7F1}" type="pres">
      <dgm:prSet presAssocID="{3037B358-BC77-4B67-A209-BDF09A30421C}" presName="dummy" presStyleCnt="0"/>
      <dgm:spPr/>
    </dgm:pt>
    <dgm:pt modelId="{6DECD338-BFE3-4E45-BD03-3C9C572C32AD}" type="pres">
      <dgm:prSet presAssocID="{3037B358-BC77-4B67-A209-BDF09A30421C}" presName="node" presStyleLbl="revTx" presStyleIdx="0" presStyleCnt="5" custScaleX="152118" custScaleY="60557">
        <dgm:presLayoutVars>
          <dgm:bulletEnabled val="1"/>
        </dgm:presLayoutVars>
      </dgm:prSet>
      <dgm:spPr/>
      <dgm:t>
        <a:bodyPr/>
        <a:lstStyle/>
        <a:p>
          <a:endParaRPr lang="es-ES"/>
        </a:p>
      </dgm:t>
    </dgm:pt>
    <dgm:pt modelId="{A7477511-7F43-417C-A0E1-190E46F2740A}" type="pres">
      <dgm:prSet presAssocID="{36C62BD9-8E68-4FF8-9C84-7C1B86800E9C}" presName="sibTrans" presStyleLbl="node1" presStyleIdx="0" presStyleCnt="5" custLinFactNeighborX="3608" custLinFactNeighborY="-4747"/>
      <dgm:spPr/>
      <dgm:t>
        <a:bodyPr/>
        <a:lstStyle/>
        <a:p>
          <a:endParaRPr lang="es-ES"/>
        </a:p>
      </dgm:t>
    </dgm:pt>
    <dgm:pt modelId="{282267AA-DF5E-4198-9764-AB266E5D9501}" type="pres">
      <dgm:prSet presAssocID="{C4024850-0B36-47E3-ACD5-23DE95F73310}" presName="dummy" presStyleCnt="0"/>
      <dgm:spPr/>
    </dgm:pt>
    <dgm:pt modelId="{FAEB270A-D6E0-425B-B5F4-D20EB55F32A2}" type="pres">
      <dgm:prSet presAssocID="{C4024850-0B36-47E3-ACD5-23DE95F73310}" presName="node" presStyleLbl="revTx" presStyleIdx="1" presStyleCnt="5" custRadScaleRad="151187" custRadScaleInc="-24476">
        <dgm:presLayoutVars>
          <dgm:bulletEnabled val="1"/>
        </dgm:presLayoutVars>
      </dgm:prSet>
      <dgm:spPr/>
      <dgm:t>
        <a:bodyPr/>
        <a:lstStyle/>
        <a:p>
          <a:endParaRPr lang="es-ES"/>
        </a:p>
      </dgm:t>
    </dgm:pt>
    <dgm:pt modelId="{5652BDF1-14EC-411C-AE89-CFFF8B5FA535}" type="pres">
      <dgm:prSet presAssocID="{4F5DF277-90EC-4378-A2D4-682C494CB452}" presName="sibTrans" presStyleLbl="node1" presStyleIdx="1" presStyleCnt="5"/>
      <dgm:spPr/>
      <dgm:t>
        <a:bodyPr/>
        <a:lstStyle/>
        <a:p>
          <a:endParaRPr lang="es-ES"/>
        </a:p>
      </dgm:t>
    </dgm:pt>
    <dgm:pt modelId="{A80A5F7C-F2FD-44EE-8247-E681DA54B318}" type="pres">
      <dgm:prSet presAssocID="{5B36175E-AB0B-498E-8925-62B2C5E788F1}" presName="dummy" presStyleCnt="0"/>
      <dgm:spPr/>
    </dgm:pt>
    <dgm:pt modelId="{E5B0CF68-372F-4D1D-8F29-D2D8B3F720A7}" type="pres">
      <dgm:prSet presAssocID="{5B36175E-AB0B-498E-8925-62B2C5E788F1}" presName="node" presStyleLbl="revTx" presStyleIdx="2" presStyleCnt="5" custRadScaleRad="104686" custRadScaleInc="-60170">
        <dgm:presLayoutVars>
          <dgm:bulletEnabled val="1"/>
        </dgm:presLayoutVars>
      </dgm:prSet>
      <dgm:spPr/>
      <dgm:t>
        <a:bodyPr/>
        <a:lstStyle/>
        <a:p>
          <a:endParaRPr lang="es-ES"/>
        </a:p>
      </dgm:t>
    </dgm:pt>
    <dgm:pt modelId="{0845B1DA-22BC-4CAF-90A5-380302982FCA}" type="pres">
      <dgm:prSet presAssocID="{E7C7C7C5-1F6D-4537-A588-44D770D4FE25}" presName="sibTrans" presStyleLbl="node1" presStyleIdx="2" presStyleCnt="5"/>
      <dgm:spPr/>
      <dgm:t>
        <a:bodyPr/>
        <a:lstStyle/>
        <a:p>
          <a:endParaRPr lang="es-ES"/>
        </a:p>
      </dgm:t>
    </dgm:pt>
    <dgm:pt modelId="{CC14BAD3-B917-4B4F-9AEB-88C8B7AA2CAF}" type="pres">
      <dgm:prSet presAssocID="{E8FED3BB-764A-4B8D-948E-FC1B9B9A0292}" presName="dummy" presStyleCnt="0"/>
      <dgm:spPr/>
    </dgm:pt>
    <dgm:pt modelId="{4B017755-57DA-45A5-80F5-A0D617CF63BD}" type="pres">
      <dgm:prSet presAssocID="{E8FED3BB-764A-4B8D-948E-FC1B9B9A0292}" presName="node" presStyleLbl="revTx" presStyleIdx="3" presStyleCnt="5" custRadScaleRad="162111" custRadScaleInc="48979">
        <dgm:presLayoutVars>
          <dgm:bulletEnabled val="1"/>
        </dgm:presLayoutVars>
      </dgm:prSet>
      <dgm:spPr/>
      <dgm:t>
        <a:bodyPr/>
        <a:lstStyle/>
        <a:p>
          <a:endParaRPr lang="es-ES"/>
        </a:p>
      </dgm:t>
    </dgm:pt>
    <dgm:pt modelId="{4E2E20B1-896D-4243-85A7-87C0D5A57276}" type="pres">
      <dgm:prSet presAssocID="{E4D133B1-05E4-4EFA-90FE-D9CAD39D298C}" presName="sibTrans" presStyleLbl="node1" presStyleIdx="3" presStyleCnt="5" custLinFactNeighborX="-6945" custLinFactNeighborY="-11824"/>
      <dgm:spPr/>
      <dgm:t>
        <a:bodyPr/>
        <a:lstStyle/>
        <a:p>
          <a:endParaRPr lang="es-ES"/>
        </a:p>
      </dgm:t>
    </dgm:pt>
    <dgm:pt modelId="{FDD47179-DAFC-424E-9BC8-6D6A50467966}" type="pres">
      <dgm:prSet presAssocID="{86C1505D-092A-43AC-BBCB-C6CB10229BC3}" presName="dummy" presStyleCnt="0"/>
      <dgm:spPr/>
    </dgm:pt>
    <dgm:pt modelId="{53851FA3-F4EE-4CB6-80A7-D4FCF211D3F2}" type="pres">
      <dgm:prSet presAssocID="{86C1505D-092A-43AC-BBCB-C6CB10229BC3}" presName="node" presStyleLbl="revTx" presStyleIdx="4" presStyleCnt="5" custScaleX="135757" custScaleY="95903" custRadScaleRad="114829" custRadScaleInc="-42098">
        <dgm:presLayoutVars>
          <dgm:bulletEnabled val="1"/>
        </dgm:presLayoutVars>
      </dgm:prSet>
      <dgm:spPr/>
      <dgm:t>
        <a:bodyPr/>
        <a:lstStyle/>
        <a:p>
          <a:endParaRPr lang="es-ES"/>
        </a:p>
      </dgm:t>
    </dgm:pt>
    <dgm:pt modelId="{4EACF000-44E5-4181-AF48-430401C4A3B2}" type="pres">
      <dgm:prSet presAssocID="{1D36DA7B-82C8-4771-BC12-AC980BEAD6C1}" presName="sibTrans" presStyleLbl="node1" presStyleIdx="4" presStyleCnt="5" custLinFactNeighborX="-1329" custLinFactNeighborY="1764"/>
      <dgm:spPr/>
      <dgm:t>
        <a:bodyPr/>
        <a:lstStyle/>
        <a:p>
          <a:endParaRPr lang="es-ES"/>
        </a:p>
      </dgm:t>
    </dgm:pt>
  </dgm:ptLst>
  <dgm:cxnLst>
    <dgm:cxn modelId="{EB568FBD-B05C-4BAD-B303-054E5E8ACD7B}" srcId="{ED0B2AEB-272D-4F2B-AC66-04ECFB5C2117}" destId="{86C1505D-092A-43AC-BBCB-C6CB10229BC3}" srcOrd="4" destOrd="0" parTransId="{8D330D8B-D072-4B7B-9304-C8E37D82DF67}" sibTransId="{1D36DA7B-82C8-4771-BC12-AC980BEAD6C1}"/>
    <dgm:cxn modelId="{3FBED933-F6CD-42CF-ABAE-EA424C3E47C7}" srcId="{ED0B2AEB-272D-4F2B-AC66-04ECFB5C2117}" destId="{C4024850-0B36-47E3-ACD5-23DE95F73310}" srcOrd="1" destOrd="0" parTransId="{1D7DD64B-3E6E-45A8-ACD4-342352D451AC}" sibTransId="{4F5DF277-90EC-4378-A2D4-682C494CB452}"/>
    <dgm:cxn modelId="{55BD49A0-9509-456A-92DA-E87956538768}" type="presOf" srcId="{ED0B2AEB-272D-4F2B-AC66-04ECFB5C2117}" destId="{7D354131-F085-4306-9A96-F37C1404BAD1}" srcOrd="0" destOrd="0" presId="urn:microsoft.com/office/officeart/2005/8/layout/cycle1"/>
    <dgm:cxn modelId="{477F5161-7CFF-4158-BE39-EE6D72A1A30A}" srcId="{ED0B2AEB-272D-4F2B-AC66-04ECFB5C2117}" destId="{E8FED3BB-764A-4B8D-948E-FC1B9B9A0292}" srcOrd="3" destOrd="0" parTransId="{CAE73D9E-B7C1-4FDC-9FAE-4EB215A78CE6}" sibTransId="{E4D133B1-05E4-4EFA-90FE-D9CAD39D298C}"/>
    <dgm:cxn modelId="{98B935CA-0835-4DFD-9165-3939B574ED97}" type="presOf" srcId="{36C62BD9-8E68-4FF8-9C84-7C1B86800E9C}" destId="{A7477511-7F43-417C-A0E1-190E46F2740A}" srcOrd="0" destOrd="0" presId="urn:microsoft.com/office/officeart/2005/8/layout/cycle1"/>
    <dgm:cxn modelId="{78D028B5-2011-4E1D-991E-444480EC2C72}" type="presOf" srcId="{1D36DA7B-82C8-4771-BC12-AC980BEAD6C1}" destId="{4EACF000-44E5-4181-AF48-430401C4A3B2}" srcOrd="0" destOrd="0" presId="urn:microsoft.com/office/officeart/2005/8/layout/cycle1"/>
    <dgm:cxn modelId="{4C8CF2A8-1B8C-4C0C-B4A6-AA9C12213CA3}" type="presOf" srcId="{E7C7C7C5-1F6D-4537-A588-44D770D4FE25}" destId="{0845B1DA-22BC-4CAF-90A5-380302982FCA}" srcOrd="0" destOrd="0" presId="urn:microsoft.com/office/officeart/2005/8/layout/cycle1"/>
    <dgm:cxn modelId="{A16C0EDC-6656-4756-997A-1C2BD9417E0D}" type="presOf" srcId="{E8FED3BB-764A-4B8D-948E-FC1B9B9A0292}" destId="{4B017755-57DA-45A5-80F5-A0D617CF63BD}" srcOrd="0" destOrd="0" presId="urn:microsoft.com/office/officeart/2005/8/layout/cycle1"/>
    <dgm:cxn modelId="{9DF1D1DE-E42C-442B-B7DD-0206241CB961}" srcId="{ED0B2AEB-272D-4F2B-AC66-04ECFB5C2117}" destId="{5B36175E-AB0B-498E-8925-62B2C5E788F1}" srcOrd="2" destOrd="0" parTransId="{383293A0-20D4-4D8B-ACAB-881FA8C32976}" sibTransId="{E7C7C7C5-1F6D-4537-A588-44D770D4FE25}"/>
    <dgm:cxn modelId="{A85F6958-6A95-4EE3-A77B-CC6C4CA00502}" type="presOf" srcId="{5B36175E-AB0B-498E-8925-62B2C5E788F1}" destId="{E5B0CF68-372F-4D1D-8F29-D2D8B3F720A7}" srcOrd="0" destOrd="0" presId="urn:microsoft.com/office/officeart/2005/8/layout/cycle1"/>
    <dgm:cxn modelId="{9A37774E-D70A-4685-9646-311793D714F2}" type="presOf" srcId="{C4024850-0B36-47E3-ACD5-23DE95F73310}" destId="{FAEB270A-D6E0-425B-B5F4-D20EB55F32A2}" srcOrd="0" destOrd="0" presId="urn:microsoft.com/office/officeart/2005/8/layout/cycle1"/>
    <dgm:cxn modelId="{B2A84294-20D3-4D6B-B7C9-CC964DFDFAEC}" type="presOf" srcId="{3037B358-BC77-4B67-A209-BDF09A30421C}" destId="{6DECD338-BFE3-4E45-BD03-3C9C572C32AD}" srcOrd="0" destOrd="0" presId="urn:microsoft.com/office/officeart/2005/8/layout/cycle1"/>
    <dgm:cxn modelId="{6089241E-DB42-45B6-B55D-2307C96CF271}" type="presOf" srcId="{4F5DF277-90EC-4378-A2D4-682C494CB452}" destId="{5652BDF1-14EC-411C-AE89-CFFF8B5FA535}" srcOrd="0" destOrd="0" presId="urn:microsoft.com/office/officeart/2005/8/layout/cycle1"/>
    <dgm:cxn modelId="{5AAE586E-A595-4CB2-9DE3-133A7595FE48}" srcId="{ED0B2AEB-272D-4F2B-AC66-04ECFB5C2117}" destId="{3037B358-BC77-4B67-A209-BDF09A30421C}" srcOrd="0" destOrd="0" parTransId="{D5F2911E-45C5-4054-A580-A2A3B6A62292}" sibTransId="{36C62BD9-8E68-4FF8-9C84-7C1B86800E9C}"/>
    <dgm:cxn modelId="{111FB26C-CDC9-4205-8C6C-A9712B88E8BD}" type="presOf" srcId="{E4D133B1-05E4-4EFA-90FE-D9CAD39D298C}" destId="{4E2E20B1-896D-4243-85A7-87C0D5A57276}" srcOrd="0" destOrd="0" presId="urn:microsoft.com/office/officeart/2005/8/layout/cycle1"/>
    <dgm:cxn modelId="{E50DC9F6-E4E8-4544-B3DD-273003442FB3}" type="presOf" srcId="{86C1505D-092A-43AC-BBCB-C6CB10229BC3}" destId="{53851FA3-F4EE-4CB6-80A7-D4FCF211D3F2}" srcOrd="0" destOrd="0" presId="urn:microsoft.com/office/officeart/2005/8/layout/cycle1"/>
    <dgm:cxn modelId="{2C48A76C-55B8-44F4-9137-E24B78184381}" type="presParOf" srcId="{7D354131-F085-4306-9A96-F37C1404BAD1}" destId="{395FFD25-538B-4C83-8476-938D97D9B7F1}" srcOrd="0" destOrd="0" presId="urn:microsoft.com/office/officeart/2005/8/layout/cycle1"/>
    <dgm:cxn modelId="{1DF59E9F-EE72-4ECF-AC05-8E11EC4F4673}" type="presParOf" srcId="{7D354131-F085-4306-9A96-F37C1404BAD1}" destId="{6DECD338-BFE3-4E45-BD03-3C9C572C32AD}" srcOrd="1" destOrd="0" presId="urn:microsoft.com/office/officeart/2005/8/layout/cycle1"/>
    <dgm:cxn modelId="{25F2EB62-A10E-4051-AE94-8FAC0A392752}" type="presParOf" srcId="{7D354131-F085-4306-9A96-F37C1404BAD1}" destId="{A7477511-7F43-417C-A0E1-190E46F2740A}" srcOrd="2" destOrd="0" presId="urn:microsoft.com/office/officeart/2005/8/layout/cycle1"/>
    <dgm:cxn modelId="{97A9159F-775C-43CD-9571-1EAF2D9A5C10}" type="presParOf" srcId="{7D354131-F085-4306-9A96-F37C1404BAD1}" destId="{282267AA-DF5E-4198-9764-AB266E5D9501}" srcOrd="3" destOrd="0" presId="urn:microsoft.com/office/officeart/2005/8/layout/cycle1"/>
    <dgm:cxn modelId="{E1AA9713-7ADC-480C-9153-71936CF98999}" type="presParOf" srcId="{7D354131-F085-4306-9A96-F37C1404BAD1}" destId="{FAEB270A-D6E0-425B-B5F4-D20EB55F32A2}" srcOrd="4" destOrd="0" presId="urn:microsoft.com/office/officeart/2005/8/layout/cycle1"/>
    <dgm:cxn modelId="{FAB37760-ABFC-4845-B26C-2909C6384373}" type="presParOf" srcId="{7D354131-F085-4306-9A96-F37C1404BAD1}" destId="{5652BDF1-14EC-411C-AE89-CFFF8B5FA535}" srcOrd="5" destOrd="0" presId="urn:microsoft.com/office/officeart/2005/8/layout/cycle1"/>
    <dgm:cxn modelId="{E0D8CB19-E65B-4666-BCE9-8603B748EBF7}" type="presParOf" srcId="{7D354131-F085-4306-9A96-F37C1404BAD1}" destId="{A80A5F7C-F2FD-44EE-8247-E681DA54B318}" srcOrd="6" destOrd="0" presId="urn:microsoft.com/office/officeart/2005/8/layout/cycle1"/>
    <dgm:cxn modelId="{F8F727BF-72A7-4459-BA89-0B875AD4BCA9}" type="presParOf" srcId="{7D354131-F085-4306-9A96-F37C1404BAD1}" destId="{E5B0CF68-372F-4D1D-8F29-D2D8B3F720A7}" srcOrd="7" destOrd="0" presId="urn:microsoft.com/office/officeart/2005/8/layout/cycle1"/>
    <dgm:cxn modelId="{42727EA9-F641-4B73-B04D-B65D0C495DF6}" type="presParOf" srcId="{7D354131-F085-4306-9A96-F37C1404BAD1}" destId="{0845B1DA-22BC-4CAF-90A5-380302982FCA}" srcOrd="8" destOrd="0" presId="urn:microsoft.com/office/officeart/2005/8/layout/cycle1"/>
    <dgm:cxn modelId="{FB0A3838-3D9C-45FC-9714-CAA05432245C}" type="presParOf" srcId="{7D354131-F085-4306-9A96-F37C1404BAD1}" destId="{CC14BAD3-B917-4B4F-9AEB-88C8B7AA2CAF}" srcOrd="9" destOrd="0" presId="urn:microsoft.com/office/officeart/2005/8/layout/cycle1"/>
    <dgm:cxn modelId="{C528369D-B7C0-4BF7-BDE5-52A34FC9BE15}" type="presParOf" srcId="{7D354131-F085-4306-9A96-F37C1404BAD1}" destId="{4B017755-57DA-45A5-80F5-A0D617CF63BD}" srcOrd="10" destOrd="0" presId="urn:microsoft.com/office/officeart/2005/8/layout/cycle1"/>
    <dgm:cxn modelId="{A8971C11-70CB-488E-8325-E5AE9E9080BB}" type="presParOf" srcId="{7D354131-F085-4306-9A96-F37C1404BAD1}" destId="{4E2E20B1-896D-4243-85A7-87C0D5A57276}" srcOrd="11" destOrd="0" presId="urn:microsoft.com/office/officeart/2005/8/layout/cycle1"/>
    <dgm:cxn modelId="{FC543E3F-D42A-4B7A-B7D1-13A445B81533}" type="presParOf" srcId="{7D354131-F085-4306-9A96-F37C1404BAD1}" destId="{FDD47179-DAFC-424E-9BC8-6D6A50467966}" srcOrd="12" destOrd="0" presId="urn:microsoft.com/office/officeart/2005/8/layout/cycle1"/>
    <dgm:cxn modelId="{BCA3B556-00BD-4630-87D5-ED310B1DB3EF}" type="presParOf" srcId="{7D354131-F085-4306-9A96-F37C1404BAD1}" destId="{53851FA3-F4EE-4CB6-80A7-D4FCF211D3F2}" srcOrd="13" destOrd="0" presId="urn:microsoft.com/office/officeart/2005/8/layout/cycle1"/>
    <dgm:cxn modelId="{336F1A28-C6CA-453A-B9F0-8C1794AF76BA}" type="presParOf" srcId="{7D354131-F085-4306-9A96-F37C1404BAD1}" destId="{4EACF000-44E5-4181-AF48-430401C4A3B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57980-ED56-4FBB-B5BB-0BA80BE26166}">
      <dsp:nvSpPr>
        <dsp:cNvPr id="0" name=""/>
        <dsp:cNvSpPr/>
      </dsp:nvSpPr>
      <dsp:spPr>
        <a:xfrm>
          <a:off x="4699501" y="2793427"/>
          <a:ext cx="3414189" cy="3414189"/>
        </a:xfrm>
        <a:prstGeom prst="gear9">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 que nos ayudarán a llevar a cabo nuestra misión como gran familia MIC</a:t>
          </a:r>
          <a:endParaRPr lang="es-ES" sz="2400" kern="1200" dirty="0"/>
        </a:p>
      </dsp:txBody>
      <dsp:txXfrm>
        <a:off x="5385905" y="3593184"/>
        <a:ext cx="2041381" cy="1754964"/>
      </dsp:txXfrm>
    </dsp:sp>
    <dsp:sp modelId="{CDA5F7A5-4F7A-496F-AD0B-2D91F0192E23}">
      <dsp:nvSpPr>
        <dsp:cNvPr id="0" name=""/>
        <dsp:cNvSpPr/>
      </dsp:nvSpPr>
      <dsp:spPr>
        <a:xfrm>
          <a:off x="2713063" y="1986437"/>
          <a:ext cx="2483046" cy="2483046"/>
        </a:xfrm>
        <a:prstGeom prst="gear6">
          <a:avLst/>
        </a:prstGeom>
        <a:solidFill>
          <a:schemeClr val="accent4">
            <a:hueOff val="-2362766"/>
            <a:satOff val="-3784"/>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Dando los primeros pasos con un nuevo lema y objetivos</a:t>
          </a:r>
          <a:endParaRPr lang="es-ES" sz="1800" kern="1200" dirty="0"/>
        </a:p>
      </dsp:txBody>
      <dsp:txXfrm>
        <a:off x="3338177" y="2615329"/>
        <a:ext cx="1232818" cy="1225262"/>
      </dsp:txXfrm>
    </dsp:sp>
    <dsp:sp modelId="{A8308A9E-78E4-48A6-84AC-1BA5189DD447}">
      <dsp:nvSpPr>
        <dsp:cNvPr id="0" name=""/>
        <dsp:cNvSpPr/>
      </dsp:nvSpPr>
      <dsp:spPr>
        <a:xfrm rot="20700000">
          <a:off x="4103823" y="273388"/>
          <a:ext cx="2432879" cy="2432879"/>
        </a:xfrm>
        <a:prstGeom prst="gear6">
          <a:avLst/>
        </a:prstGeom>
        <a:solidFill>
          <a:schemeClr val="accent4">
            <a:hueOff val="-4725531"/>
            <a:satOff val="-7569"/>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Comenzamos el curso con nuevos desafíos y retos que afrontar.</a:t>
          </a:r>
          <a:endParaRPr lang="es-ES" sz="1600" kern="1200" dirty="0"/>
        </a:p>
      </dsp:txBody>
      <dsp:txXfrm rot="-20700000">
        <a:off x="4637424" y="806990"/>
        <a:ext cx="1365675" cy="1365675"/>
      </dsp:txXfrm>
    </dsp:sp>
    <dsp:sp modelId="{5B7665A3-D14F-4B62-8843-95543C8D4BB2}">
      <dsp:nvSpPr>
        <dsp:cNvPr id="0" name=""/>
        <dsp:cNvSpPr/>
      </dsp:nvSpPr>
      <dsp:spPr>
        <a:xfrm>
          <a:off x="4459659" y="2265226"/>
          <a:ext cx="4370162" cy="4370162"/>
        </a:xfrm>
        <a:prstGeom prst="circularArrow">
          <a:avLst>
            <a:gd name="adj1" fmla="val 4687"/>
            <a:gd name="adj2" fmla="val 299029"/>
            <a:gd name="adj3" fmla="val 2549768"/>
            <a:gd name="adj4" fmla="val 15790700"/>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56A03C-18AF-41AE-827A-6F838E063A4F}">
      <dsp:nvSpPr>
        <dsp:cNvPr id="0" name=""/>
        <dsp:cNvSpPr/>
      </dsp:nvSpPr>
      <dsp:spPr>
        <a:xfrm>
          <a:off x="2273320" y="1428392"/>
          <a:ext cx="3175196" cy="3175196"/>
        </a:xfrm>
        <a:prstGeom prst="leftCircularArrow">
          <a:avLst>
            <a:gd name="adj1" fmla="val 6452"/>
            <a:gd name="adj2" fmla="val 429999"/>
            <a:gd name="adj3" fmla="val 10489124"/>
            <a:gd name="adj4" fmla="val 14837806"/>
            <a:gd name="adj5" fmla="val 7527"/>
          </a:avLst>
        </a:prstGeom>
        <a:solidFill>
          <a:schemeClr val="accent4">
            <a:hueOff val="-2362766"/>
            <a:satOff val="-3784"/>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EDD552-6AA0-4245-AAEC-5B44C510D6C6}">
      <dsp:nvSpPr>
        <dsp:cNvPr id="0" name=""/>
        <dsp:cNvSpPr/>
      </dsp:nvSpPr>
      <dsp:spPr>
        <a:xfrm>
          <a:off x="3541073" y="-268143"/>
          <a:ext cx="3423500" cy="3423500"/>
        </a:xfrm>
        <a:prstGeom prst="circularArrow">
          <a:avLst>
            <a:gd name="adj1" fmla="val 5984"/>
            <a:gd name="adj2" fmla="val 394124"/>
            <a:gd name="adj3" fmla="val 13313824"/>
            <a:gd name="adj4" fmla="val 10508221"/>
            <a:gd name="adj5" fmla="val 6981"/>
          </a:avLst>
        </a:prstGeom>
        <a:solidFill>
          <a:schemeClr val="accent4">
            <a:hueOff val="-4725531"/>
            <a:satOff val="-7569"/>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CD338-BFE3-4E45-BD03-3C9C572C32AD}">
      <dsp:nvSpPr>
        <dsp:cNvPr id="0" name=""/>
        <dsp:cNvSpPr/>
      </dsp:nvSpPr>
      <dsp:spPr>
        <a:xfrm>
          <a:off x="5522121" y="338403"/>
          <a:ext cx="2269600" cy="903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i="1" kern="1200" dirty="0" smtClean="0">
              <a:solidFill>
                <a:schemeClr val="bg2">
                  <a:lumMod val="75000"/>
                </a:schemeClr>
              </a:solidFill>
            </a:rPr>
            <a:t>ALUMNOS: </a:t>
          </a:r>
          <a:r>
            <a:rPr lang="es-ES" sz="1200" b="0" i="0" kern="1200" dirty="0" smtClean="0">
              <a:solidFill>
                <a:schemeClr val="bg2">
                  <a:lumMod val="75000"/>
                </a:schemeClr>
              </a:solidFill>
            </a:rPr>
            <a:t>descubrir cómo me conecto con Dios a través de la oración-meditación, el silencio y la relación con los demás.</a:t>
          </a:r>
          <a:endParaRPr lang="es-ES" sz="1600" b="1" i="1" kern="1200" dirty="0" smtClean="0">
            <a:solidFill>
              <a:schemeClr val="bg2">
                <a:lumMod val="75000"/>
              </a:schemeClr>
            </a:solidFill>
          </a:endParaRPr>
        </a:p>
        <a:p>
          <a:pPr lvl="0" algn="ctr" defTabSz="711200">
            <a:lnSpc>
              <a:spcPct val="90000"/>
            </a:lnSpc>
            <a:spcBef>
              <a:spcPct val="0"/>
            </a:spcBef>
            <a:spcAft>
              <a:spcPct val="35000"/>
            </a:spcAft>
          </a:pPr>
          <a:endParaRPr lang="es-ES" sz="1100" b="1" i="1" kern="1200" dirty="0">
            <a:solidFill>
              <a:schemeClr val="bg2">
                <a:lumMod val="75000"/>
              </a:schemeClr>
            </a:solidFill>
          </a:endParaRPr>
        </a:p>
      </dsp:txBody>
      <dsp:txXfrm>
        <a:off x="5522121" y="338403"/>
        <a:ext cx="2269600" cy="903510"/>
      </dsp:txXfrm>
    </dsp:sp>
    <dsp:sp modelId="{A7477511-7F43-417C-A0E1-190E46F2740A}">
      <dsp:nvSpPr>
        <dsp:cNvPr id="0" name=""/>
        <dsp:cNvSpPr/>
      </dsp:nvSpPr>
      <dsp:spPr>
        <a:xfrm>
          <a:off x="4012488" y="605563"/>
          <a:ext cx="5599181" cy="5599181"/>
        </a:xfrm>
        <a:prstGeom prst="circularArrow">
          <a:avLst>
            <a:gd name="adj1" fmla="val 5196"/>
            <a:gd name="adj2" fmla="val 335619"/>
            <a:gd name="adj3" fmla="val 20096508"/>
            <a:gd name="adj4" fmla="val 16927168"/>
            <a:gd name="adj5" fmla="val 6062"/>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B270A-D6E0-425B-B5F4-D20EB55F32A2}">
      <dsp:nvSpPr>
        <dsp:cNvPr id="0" name=""/>
        <dsp:cNvSpPr/>
      </dsp:nvSpPr>
      <dsp:spPr>
        <a:xfrm>
          <a:off x="8122920" y="2843084"/>
          <a:ext cx="1491999" cy="149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i="1" kern="1200" dirty="0" smtClean="0">
              <a:solidFill>
                <a:schemeClr val="bg2">
                  <a:lumMod val="75000"/>
                </a:schemeClr>
              </a:solidFill>
            </a:rPr>
            <a:t>PROFESORES:</a:t>
          </a:r>
          <a:r>
            <a:rPr lang="es-ES" sz="1200" b="1" i="1" kern="1200" dirty="0" smtClean="0">
              <a:solidFill>
                <a:schemeClr val="bg2">
                  <a:lumMod val="75000"/>
                </a:schemeClr>
              </a:solidFill>
            </a:rPr>
            <a:t> </a:t>
          </a:r>
          <a:r>
            <a:rPr lang="es-ES" sz="1200" b="0" i="0" kern="1200" dirty="0" smtClean="0">
              <a:solidFill>
                <a:schemeClr val="bg1"/>
              </a:solidFill>
            </a:rPr>
            <a:t>conectar con Dios, con nosotros mismo s y con los demás. Trabajando la </a:t>
          </a:r>
          <a:r>
            <a:rPr lang="es-ES" sz="1800" b="1" i="1" kern="1200" dirty="0" smtClean="0">
              <a:solidFill>
                <a:schemeClr val="bg1"/>
              </a:solidFill>
            </a:rPr>
            <a:t> </a:t>
          </a:r>
          <a:r>
            <a:rPr lang="es-ES" sz="1200" b="0" i="0" kern="1200" dirty="0" smtClean="0">
              <a:solidFill>
                <a:schemeClr val="bg1"/>
              </a:solidFill>
            </a:rPr>
            <a:t>interioridad, creando espacios de convivencia para estrechar lazo con los compañeros y formándonos</a:t>
          </a:r>
          <a:r>
            <a:rPr lang="es-ES" sz="1200" b="0" i="0" kern="1200" dirty="0" smtClean="0">
              <a:solidFill>
                <a:schemeClr val="bg2">
                  <a:lumMod val="75000"/>
                </a:schemeClr>
              </a:solidFill>
            </a:rPr>
            <a:t>.</a:t>
          </a:r>
          <a:endParaRPr lang="es-ES" sz="1800" b="1" i="1" kern="1200" dirty="0">
            <a:solidFill>
              <a:schemeClr val="bg2">
                <a:lumMod val="75000"/>
              </a:schemeClr>
            </a:solidFill>
          </a:endParaRPr>
        </a:p>
      </dsp:txBody>
      <dsp:txXfrm>
        <a:off x="8122920" y="2843084"/>
        <a:ext cx="1491999" cy="1491999"/>
      </dsp:txXfrm>
    </dsp:sp>
    <dsp:sp modelId="{5652BDF1-14EC-411C-AE89-CFFF8B5FA535}">
      <dsp:nvSpPr>
        <dsp:cNvPr id="0" name=""/>
        <dsp:cNvSpPr/>
      </dsp:nvSpPr>
      <dsp:spPr>
        <a:xfrm>
          <a:off x="4150068" y="-299264"/>
          <a:ext cx="5599181" cy="5599181"/>
        </a:xfrm>
        <a:prstGeom prst="circularArrow">
          <a:avLst>
            <a:gd name="adj1" fmla="val 5196"/>
            <a:gd name="adj2" fmla="val 335619"/>
            <a:gd name="adj3" fmla="val 5562105"/>
            <a:gd name="adj4" fmla="val 2856277"/>
            <a:gd name="adj5" fmla="val 6062"/>
          </a:avLst>
        </a:prstGeom>
        <a:solidFill>
          <a:schemeClr val="accent3">
            <a:hueOff val="4105467"/>
            <a:satOff val="-1065"/>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0CF68-372F-4D1D-8F29-D2D8B3F720A7}">
      <dsp:nvSpPr>
        <dsp:cNvPr id="0" name=""/>
        <dsp:cNvSpPr/>
      </dsp:nvSpPr>
      <dsp:spPr>
        <a:xfrm>
          <a:off x="5099217" y="4540850"/>
          <a:ext cx="1491999" cy="149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i="1" kern="1200" dirty="0" smtClean="0">
              <a:solidFill>
                <a:schemeClr val="bg2">
                  <a:lumMod val="75000"/>
                </a:schemeClr>
              </a:solidFill>
            </a:rPr>
            <a:t>FAMILIAS</a:t>
          </a:r>
          <a:r>
            <a:rPr lang="es-ES" sz="1800" kern="1200" dirty="0" smtClean="0">
              <a:solidFill>
                <a:schemeClr val="bg2">
                  <a:lumMod val="75000"/>
                </a:schemeClr>
              </a:solidFill>
            </a:rPr>
            <a:t>: </a:t>
          </a:r>
          <a:r>
            <a:rPr lang="es-ES" sz="1200" kern="1200" dirty="0" smtClean="0">
              <a:solidFill>
                <a:schemeClr val="bg2">
                  <a:lumMod val="75000"/>
                </a:schemeClr>
              </a:solidFill>
            </a:rPr>
            <a:t>Implicar  a las familias en el desarrollo de la pastoral y hacerlas sentir como un don para lo demás</a:t>
          </a:r>
          <a:endParaRPr lang="es-ES" sz="1800" kern="1200" dirty="0">
            <a:solidFill>
              <a:schemeClr val="bg2">
                <a:lumMod val="75000"/>
              </a:schemeClr>
            </a:solidFill>
          </a:endParaRPr>
        </a:p>
      </dsp:txBody>
      <dsp:txXfrm>
        <a:off x="5099217" y="4540850"/>
        <a:ext cx="1491999" cy="1491999"/>
      </dsp:txXfrm>
    </dsp:sp>
    <dsp:sp modelId="{0845B1DA-22BC-4CAF-90A5-380302982FCA}">
      <dsp:nvSpPr>
        <dsp:cNvPr id="0" name=""/>
        <dsp:cNvSpPr/>
      </dsp:nvSpPr>
      <dsp:spPr>
        <a:xfrm>
          <a:off x="933830" y="493303"/>
          <a:ext cx="5599181" cy="5599181"/>
        </a:xfrm>
        <a:prstGeom prst="circularArrow">
          <a:avLst>
            <a:gd name="adj1" fmla="val 5196"/>
            <a:gd name="adj2" fmla="val 335619"/>
            <a:gd name="adj3" fmla="val 9495007"/>
            <a:gd name="adj4" fmla="val 3399017"/>
            <a:gd name="adj5" fmla="val 6062"/>
          </a:avLst>
        </a:prstGeom>
        <a:solidFill>
          <a:schemeClr val="accent3">
            <a:hueOff val="8210934"/>
            <a:satOff val="-2130"/>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017755-57DA-45A5-80F5-A0D617CF63BD}">
      <dsp:nvSpPr>
        <dsp:cNvPr id="0" name=""/>
        <dsp:cNvSpPr/>
      </dsp:nvSpPr>
      <dsp:spPr>
        <a:xfrm>
          <a:off x="447030" y="2492199"/>
          <a:ext cx="1491999" cy="149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i="1" kern="1200" dirty="0" smtClean="0">
              <a:solidFill>
                <a:schemeClr val="bg2">
                  <a:lumMod val="75000"/>
                </a:schemeClr>
              </a:solidFill>
            </a:rPr>
            <a:t>JCEM</a:t>
          </a:r>
          <a:r>
            <a:rPr lang="es-ES" sz="1800" kern="1200" dirty="0" smtClean="0">
              <a:solidFill>
                <a:schemeClr val="bg2">
                  <a:lumMod val="75000"/>
                </a:schemeClr>
              </a:solidFill>
            </a:rPr>
            <a:t>: </a:t>
          </a:r>
          <a:r>
            <a:rPr lang="es-ES" sz="1200" kern="1200" dirty="0" smtClean="0">
              <a:solidFill>
                <a:schemeClr val="bg2">
                  <a:lumMod val="75000"/>
                </a:schemeClr>
              </a:solidFill>
            </a:rPr>
            <a:t>descubrir su conexión con Dios a través de la oración.</a:t>
          </a:r>
        </a:p>
        <a:p>
          <a:pPr lvl="0" algn="ctr" defTabSz="800100">
            <a:lnSpc>
              <a:spcPct val="90000"/>
            </a:lnSpc>
            <a:spcBef>
              <a:spcPct val="0"/>
            </a:spcBef>
            <a:spcAft>
              <a:spcPct val="35000"/>
            </a:spcAft>
          </a:pPr>
          <a:r>
            <a:rPr lang="es-ES" sz="1200" kern="1200" dirty="0" smtClean="0">
              <a:solidFill>
                <a:schemeClr val="bg2">
                  <a:lumMod val="75000"/>
                </a:schemeClr>
              </a:solidFill>
            </a:rPr>
            <a:t>Implicarse conectando con la realidad que les rodea.</a:t>
          </a:r>
          <a:endParaRPr lang="es-ES" sz="1800" kern="1200" dirty="0">
            <a:solidFill>
              <a:schemeClr val="bg2">
                <a:lumMod val="75000"/>
              </a:schemeClr>
            </a:solidFill>
          </a:endParaRPr>
        </a:p>
      </dsp:txBody>
      <dsp:txXfrm>
        <a:off x="447030" y="2492199"/>
        <a:ext cx="1491999" cy="1491999"/>
      </dsp:txXfrm>
    </dsp:sp>
    <dsp:sp modelId="{4E2E20B1-896D-4243-85A7-87C0D5A57276}">
      <dsp:nvSpPr>
        <dsp:cNvPr id="0" name=""/>
        <dsp:cNvSpPr/>
      </dsp:nvSpPr>
      <dsp:spPr>
        <a:xfrm>
          <a:off x="-3917" y="499498"/>
          <a:ext cx="5599181" cy="5599181"/>
        </a:xfrm>
        <a:prstGeom prst="circularArrow">
          <a:avLst>
            <a:gd name="adj1" fmla="val 5196"/>
            <a:gd name="adj2" fmla="val 335619"/>
            <a:gd name="adj3" fmla="val 15102473"/>
            <a:gd name="adj4" fmla="val 12974801"/>
            <a:gd name="adj5" fmla="val 6062"/>
          </a:avLst>
        </a:prstGeom>
        <a:solidFill>
          <a:schemeClr val="accent3">
            <a:hueOff val="12316402"/>
            <a:satOff val="-3195"/>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51FA3-F4EE-4CB6-80A7-D4FCF211D3F2}">
      <dsp:nvSpPr>
        <dsp:cNvPr id="0" name=""/>
        <dsp:cNvSpPr/>
      </dsp:nvSpPr>
      <dsp:spPr>
        <a:xfrm>
          <a:off x="2128155" y="106625"/>
          <a:ext cx="2025494" cy="1430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i="1" kern="1200" dirty="0" smtClean="0">
              <a:solidFill>
                <a:schemeClr val="bg2">
                  <a:lumMod val="75000"/>
                </a:schemeClr>
              </a:solidFill>
            </a:rPr>
            <a:t>LAICOS MIC</a:t>
          </a:r>
          <a:endParaRPr lang="es-ES" sz="1800" b="1" i="1" kern="1200" dirty="0">
            <a:solidFill>
              <a:schemeClr val="bg2">
                <a:lumMod val="75000"/>
              </a:schemeClr>
            </a:solidFill>
          </a:endParaRPr>
        </a:p>
      </dsp:txBody>
      <dsp:txXfrm>
        <a:off x="2128155" y="106625"/>
        <a:ext cx="2025494" cy="1430872"/>
      </dsp:txXfrm>
    </dsp:sp>
    <dsp:sp modelId="{4EACF000-44E5-4181-AF48-430401C4A3B2}">
      <dsp:nvSpPr>
        <dsp:cNvPr id="0" name=""/>
        <dsp:cNvSpPr/>
      </dsp:nvSpPr>
      <dsp:spPr>
        <a:xfrm>
          <a:off x="1636922" y="-97483"/>
          <a:ext cx="5599181" cy="5599181"/>
        </a:xfrm>
        <a:prstGeom prst="circularArrow">
          <a:avLst>
            <a:gd name="adj1" fmla="val 5196"/>
            <a:gd name="adj2" fmla="val 335619"/>
            <a:gd name="adj3" fmla="val 17320232"/>
            <a:gd name="adj4" fmla="val 15703905"/>
            <a:gd name="adj5" fmla="val 6062"/>
          </a:avLst>
        </a:prstGeom>
        <a:solidFill>
          <a:schemeClr val="accent3">
            <a:hueOff val="16421869"/>
            <a:satOff val="-4260"/>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A7AFF-B2B8-4B06-A246-F395CF598A01}" type="datetimeFigureOut">
              <a:rPr lang="es-ES" smtClean="0"/>
              <a:t>15/05/2018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39BF8-7744-4E71-9827-C47209FB83EC}" type="slidenum">
              <a:rPr lang="es-ES" smtClean="0"/>
              <a:t>‹Nº›</a:t>
            </a:fld>
            <a:endParaRPr lang="es-ES"/>
          </a:p>
        </p:txBody>
      </p:sp>
    </p:spTree>
    <p:extLst>
      <p:ext uri="{BB962C8B-B14F-4D97-AF65-F5344CB8AC3E}">
        <p14:creationId xmlns:p14="http://schemas.microsoft.com/office/powerpoint/2010/main" val="47207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4939BF8-7744-4E71-9827-C47209FB83EC}" type="slidenum">
              <a:rPr lang="es-ES" smtClean="0"/>
              <a:t>27</a:t>
            </a:fld>
            <a:endParaRPr lang="es-ES"/>
          </a:p>
        </p:txBody>
      </p:sp>
    </p:spTree>
    <p:extLst>
      <p:ext uri="{BB962C8B-B14F-4D97-AF65-F5344CB8AC3E}">
        <p14:creationId xmlns:p14="http://schemas.microsoft.com/office/powerpoint/2010/main" val="1243192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E6A13F7-135C-4626-87B2-DFC1248BD3AB}" type="datetimeFigureOut">
              <a:rPr lang="es-ES" smtClean="0"/>
              <a:t>15/05/2018</a:t>
            </a:fld>
            <a:endParaRPr lang="es-ES"/>
          </a:p>
        </p:txBody>
      </p:sp>
      <p:sp>
        <p:nvSpPr>
          <p:cNvPr id="5" name="Footer Placeholder 4"/>
          <p:cNvSpPr>
            <a:spLocks noGrp="1"/>
          </p:cNvSpPr>
          <p:nvPr>
            <p:ph type="ftr" sz="quarter" idx="11"/>
          </p:nvPr>
        </p:nvSpPr>
        <p:spPr>
          <a:xfrm>
            <a:off x="1876424" y="5410201"/>
            <a:ext cx="5124886" cy="365125"/>
          </a:xfrm>
        </p:spPr>
        <p:txBody>
          <a:bodyPr/>
          <a:lstStyle/>
          <a:p>
            <a:endParaRPr lang="es-ES"/>
          </a:p>
        </p:txBody>
      </p:sp>
      <p:sp>
        <p:nvSpPr>
          <p:cNvPr id="6" name="Slide Number Placeholder 5"/>
          <p:cNvSpPr>
            <a:spLocks noGrp="1"/>
          </p:cNvSpPr>
          <p:nvPr>
            <p:ph type="sldNum" sz="quarter" idx="12"/>
          </p:nvPr>
        </p:nvSpPr>
        <p:spPr>
          <a:xfrm>
            <a:off x="9896911" y="5410199"/>
            <a:ext cx="771089" cy="365125"/>
          </a:xfrm>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335159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E6A13F7-135C-4626-87B2-DFC1248BD3AB}" type="datetimeFigureOut">
              <a:rPr lang="es-ES" smtClean="0"/>
              <a:t>15/05/2018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212254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E6A13F7-135C-4626-87B2-DFC1248BD3AB}" type="datetimeFigureOut">
              <a:rPr lang="es-ES" smtClean="0"/>
              <a:t>15/05/2018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133702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E6A13F7-135C-4626-87B2-DFC1248BD3AB}" type="datetimeFigureOut">
              <a:rPr lang="es-ES" smtClean="0"/>
              <a:t>15/05/2018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9749B5-996B-46E3-A84A-E81ACA1232DD}" type="slidenum">
              <a:rPr lang="es-ES" smtClean="0"/>
              <a:t>‹Nº›</a:t>
            </a:fld>
            <a:endParaRPr lang="es-E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09972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E6A13F7-135C-4626-87B2-DFC1248BD3AB}" type="datetimeFigureOut">
              <a:rPr lang="es-ES" smtClean="0"/>
              <a:t>15/05/2018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22952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FE6A13F7-135C-4626-87B2-DFC1248BD3AB}" type="datetimeFigureOut">
              <a:rPr lang="es-ES" smtClean="0"/>
              <a:t>15/05/2018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1625237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FE6A13F7-135C-4626-87B2-DFC1248BD3AB}" type="datetimeFigureOut">
              <a:rPr lang="es-ES" smtClean="0"/>
              <a:t>15/05/2018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3762098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E6A13F7-135C-4626-87B2-DFC1248BD3AB}" type="datetimeFigureOut">
              <a:rPr lang="es-ES" smtClean="0"/>
              <a:t>15/05/2018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1800369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E6A13F7-135C-4626-87B2-DFC1248BD3AB}" type="datetimeFigureOut">
              <a:rPr lang="es-ES" smtClean="0"/>
              <a:t>15/05/2018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231247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E6A13F7-135C-4626-87B2-DFC1248BD3AB}" type="datetimeFigureOut">
              <a:rPr lang="es-ES" smtClean="0"/>
              <a:t>15/05/2018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100947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E6A13F7-135C-4626-87B2-DFC1248BD3AB}" type="datetimeFigureOut">
              <a:rPr lang="es-ES" smtClean="0"/>
              <a:t>15/05/2018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1777201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E6A13F7-135C-4626-87B2-DFC1248BD3AB}" type="datetimeFigureOut">
              <a:rPr lang="es-ES" smtClean="0"/>
              <a:t>15/05/2018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345598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E6A13F7-135C-4626-87B2-DFC1248BD3AB}" type="datetimeFigureOut">
              <a:rPr lang="es-ES" smtClean="0"/>
              <a:t>15/05/2018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186532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E6A13F7-135C-4626-87B2-DFC1248BD3AB}" type="datetimeFigureOut">
              <a:rPr lang="es-ES" smtClean="0"/>
              <a:t>15/05/2018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302282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A13F7-135C-4626-87B2-DFC1248BD3AB}" type="datetimeFigureOut">
              <a:rPr lang="es-ES" smtClean="0"/>
              <a:t>15/05/2018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395196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E6A13F7-135C-4626-87B2-DFC1248BD3AB}" type="datetimeFigureOut">
              <a:rPr lang="es-ES" smtClean="0"/>
              <a:t>15/05/2018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388715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E6A13F7-135C-4626-87B2-DFC1248BD3AB}" type="datetimeFigureOut">
              <a:rPr lang="es-ES" smtClean="0"/>
              <a:t>15/05/2018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9749B5-996B-46E3-A84A-E81ACA1232DD}" type="slidenum">
              <a:rPr lang="es-ES" smtClean="0"/>
              <a:t>‹Nº›</a:t>
            </a:fld>
            <a:endParaRPr lang="es-ES"/>
          </a:p>
        </p:txBody>
      </p:sp>
    </p:spTree>
    <p:extLst>
      <p:ext uri="{BB962C8B-B14F-4D97-AF65-F5344CB8AC3E}">
        <p14:creationId xmlns:p14="http://schemas.microsoft.com/office/powerpoint/2010/main" val="3747013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E6A13F7-135C-4626-87B2-DFC1248BD3AB}" type="datetimeFigureOut">
              <a:rPr lang="es-ES" smtClean="0"/>
              <a:t>15/05/2018</a:t>
            </a:fld>
            <a:endParaRPr lang="es-E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29749B5-996B-46E3-A84A-E81ACA1232DD}" type="slidenum">
              <a:rPr lang="es-ES" smtClean="0"/>
              <a:t>‹Nº›</a:t>
            </a:fld>
            <a:endParaRPr lang="es-ES"/>
          </a:p>
        </p:txBody>
      </p:sp>
    </p:spTree>
    <p:extLst>
      <p:ext uri="{BB962C8B-B14F-4D97-AF65-F5344CB8AC3E}">
        <p14:creationId xmlns:p14="http://schemas.microsoft.com/office/powerpoint/2010/main" val="20427550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6.jp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jpeg"/><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3.jpeg"/><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5.pn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1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g"/><Relationship Id="rId12" Type="http://schemas.openxmlformats.org/officeDocument/2006/relationships/image" Target="../media/image5.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g"/><Relationship Id="rId9" Type="http://schemas.openxmlformats.org/officeDocument/2006/relationships/image" Target="../media/image80.jpeg"/></Relationships>
</file>

<file path=ppt/slides/_rels/slide1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5.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jpg"/></Relationships>
</file>

<file path=ppt/slides/_rels/slide16.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5.png"/><Relationship Id="rId2" Type="http://schemas.openxmlformats.org/officeDocument/2006/relationships/image" Target="../media/image88.jpg"/><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jpeg"/><Relationship Id="rId4" Type="http://schemas.openxmlformats.org/officeDocument/2006/relationships/image" Target="../media/image90.jpg"/></Relationships>
</file>

<file path=ppt/slides/_rels/slide1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5.png"/><Relationship Id="rId4" Type="http://schemas.openxmlformats.org/officeDocument/2006/relationships/image" Target="../media/image95.jpeg"/><Relationship Id="rId9" Type="http://schemas.openxmlformats.org/officeDocument/2006/relationships/image" Target="../media/image100.jpeg"/></Relationships>
</file>

<file path=ppt/slides/_rels/slide1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5.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slideLayout" Target="../slideLayouts/slideLayout7.xml"/><Relationship Id="rId7" Type="http://schemas.openxmlformats.org/officeDocument/2006/relationships/image" Target="../media/image113.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2.jpg"/><Relationship Id="rId5" Type="http://schemas.openxmlformats.org/officeDocument/2006/relationships/image" Target="../media/image111.jp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15.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g"/><Relationship Id="rId7" Type="http://schemas.openxmlformats.org/officeDocument/2006/relationships/image" Target="../media/image120.jpeg"/><Relationship Id="rId12" Type="http://schemas.openxmlformats.org/officeDocument/2006/relationships/image" Target="../media/image125.jpeg"/><Relationship Id="rId2" Type="http://schemas.openxmlformats.org/officeDocument/2006/relationships/image" Target="../media/image116.jpg"/><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124.jpeg"/><Relationship Id="rId5" Type="http://schemas.openxmlformats.org/officeDocument/2006/relationships/image" Target="../media/image5.png"/><Relationship Id="rId10" Type="http://schemas.openxmlformats.org/officeDocument/2006/relationships/image" Target="../media/image123.jpeg"/><Relationship Id="rId4" Type="http://schemas.openxmlformats.org/officeDocument/2006/relationships/image" Target="../media/image118.jpg"/><Relationship Id="rId9" Type="http://schemas.openxmlformats.org/officeDocument/2006/relationships/image" Target="../media/image1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1.jpeg"/><Relationship Id="rId2"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3.jp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6.jpeg"/><Relationship Id="rId11" Type="http://schemas.openxmlformats.org/officeDocument/2006/relationships/image" Target="../media/image140.jpeg"/><Relationship Id="rId5" Type="http://schemas.openxmlformats.org/officeDocument/2006/relationships/image" Target="../media/image135.jpeg"/><Relationship Id="rId10" Type="http://schemas.openxmlformats.org/officeDocument/2006/relationships/image" Target="../media/image139.jpeg"/><Relationship Id="rId4" Type="http://schemas.openxmlformats.org/officeDocument/2006/relationships/image" Target="../media/image134.jpg"/><Relationship Id="rId9" Type="http://schemas.openxmlformats.org/officeDocument/2006/relationships/image" Target="../media/image1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g"/><Relationship Id="rId9" Type="http://schemas.openxmlformats.org/officeDocument/2006/relationships/image" Target="../media/image150.jpeg"/></Relationships>
</file>

<file path=ppt/slides/_rels/slide2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3.jpg"/></Relationships>
</file>

<file path=ppt/slides/_rels/slide26.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27.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g"/><Relationship Id="rId7" Type="http://schemas.openxmlformats.org/officeDocument/2006/relationships/image" Target="../media/image164.jpeg"/><Relationship Id="rId12" Type="http://schemas.openxmlformats.org/officeDocument/2006/relationships/image" Target="../media/image16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s>
</file>

<file path=ppt/slides/_rels/slide28.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1.jpg"/><Relationship Id="rId7" Type="http://schemas.openxmlformats.org/officeDocument/2006/relationships/image" Target="../media/image5.pn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4.jpg"/><Relationship Id="rId5" Type="http://schemas.openxmlformats.org/officeDocument/2006/relationships/image" Target="../media/image173.jpeg"/><Relationship Id="rId4" Type="http://schemas.openxmlformats.org/officeDocument/2006/relationships/image" Target="../media/image172.jp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7.jpeg"/><Relationship Id="rId7" Type="http://schemas.openxmlformats.org/officeDocument/2006/relationships/image" Target="../media/image181.jpg"/><Relationship Id="rId2" Type="http://schemas.openxmlformats.org/officeDocument/2006/relationships/image" Target="../media/image176.jpg"/><Relationship Id="rId1" Type="http://schemas.openxmlformats.org/officeDocument/2006/relationships/slideLayout" Target="../slideLayouts/slideLayout7.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5.jpeg"/><Relationship Id="rId4" Type="http://schemas.openxmlformats.org/officeDocument/2006/relationships/image" Target="../media/image184.jpg"/></Relationships>
</file>

<file path=ppt/slides/_rels/slide31.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5.png"/><Relationship Id="rId2" Type="http://schemas.openxmlformats.org/officeDocument/2006/relationships/image" Target="../media/image186.jpg"/><Relationship Id="rId1" Type="http://schemas.openxmlformats.org/officeDocument/2006/relationships/slideLayout" Target="../slideLayouts/slideLayout7.xml"/><Relationship Id="rId6" Type="http://schemas.openxmlformats.org/officeDocument/2006/relationships/image" Target="../media/image190.jpg"/><Relationship Id="rId5" Type="http://schemas.openxmlformats.org/officeDocument/2006/relationships/image" Target="../media/image189.jpg"/><Relationship Id="rId4" Type="http://schemas.openxmlformats.org/officeDocument/2006/relationships/image" Target="../media/image188.jpeg"/></Relationships>
</file>

<file path=ppt/slides/_rels/slide32.xml.rels><?xml version="1.0" encoding="UTF-8" standalone="yes"?>
<Relationships xmlns="http://schemas.openxmlformats.org/package/2006/relationships"><Relationship Id="rId3" Type="http://schemas.openxmlformats.org/officeDocument/2006/relationships/image" Target="../media/image192.jpg"/><Relationship Id="rId7" Type="http://schemas.openxmlformats.org/officeDocument/2006/relationships/image" Target="../media/image5.png"/><Relationship Id="rId2" Type="http://schemas.openxmlformats.org/officeDocument/2006/relationships/image" Target="../media/image191.jpg"/><Relationship Id="rId1" Type="http://schemas.openxmlformats.org/officeDocument/2006/relationships/slideLayout" Target="../slideLayouts/slideLayout7.xml"/><Relationship Id="rId6" Type="http://schemas.openxmlformats.org/officeDocument/2006/relationships/image" Target="../media/image195.jpg"/><Relationship Id="rId5" Type="http://schemas.openxmlformats.org/officeDocument/2006/relationships/image" Target="../media/image194.jpeg"/><Relationship Id="rId4" Type="http://schemas.openxmlformats.org/officeDocument/2006/relationships/image" Target="../media/image193.jpeg"/></Relationships>
</file>

<file path=ppt/slides/_rels/slide33.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8.jpg"/><Relationship Id="rId7" Type="http://schemas.openxmlformats.org/officeDocument/2006/relationships/image" Target="../media/image5.png"/><Relationship Id="rId2" Type="http://schemas.openxmlformats.org/officeDocument/2006/relationships/image" Target="../media/image197.jpg"/><Relationship Id="rId1" Type="http://schemas.openxmlformats.org/officeDocument/2006/relationships/slideLayout" Target="../slideLayouts/slideLayout7.xml"/><Relationship Id="rId6" Type="http://schemas.openxmlformats.org/officeDocument/2006/relationships/image" Target="../media/image201.jpg"/><Relationship Id="rId5" Type="http://schemas.openxmlformats.org/officeDocument/2006/relationships/image" Target="../media/image200.jpeg"/><Relationship Id="rId4" Type="http://schemas.openxmlformats.org/officeDocument/2006/relationships/image" Target="../media/image199.jpeg"/></Relationships>
</file>

<file path=ppt/slides/_rels/slide35.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203.jpg"/><Relationship Id="rId7" Type="http://schemas.openxmlformats.org/officeDocument/2006/relationships/image" Target="../media/image207.jpg"/><Relationship Id="rId2"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jpeg"/><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s>
</file>

<file path=ppt/slides/_rels/slide36.xml.rels><?xml version="1.0" encoding="UTF-8" standalone="yes"?>
<Relationships xmlns="http://schemas.openxmlformats.org/package/2006/relationships"><Relationship Id="rId3" Type="http://schemas.openxmlformats.org/officeDocument/2006/relationships/image" Target="../media/image213.jpeg"/><Relationship Id="rId7" Type="http://schemas.openxmlformats.org/officeDocument/2006/relationships/image" Target="../media/image5.png"/><Relationship Id="rId2" Type="http://schemas.openxmlformats.org/officeDocument/2006/relationships/image" Target="../media/image212.jpg"/><Relationship Id="rId1" Type="http://schemas.openxmlformats.org/officeDocument/2006/relationships/slideLayout" Target="../slideLayouts/slideLayout7.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37.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slideLayout" Target="../slideLayouts/slideLayout7.xml"/><Relationship Id="rId7" Type="http://schemas.openxmlformats.org/officeDocument/2006/relationships/image" Target="../media/image219.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24.jpeg"/><Relationship Id="rId4" Type="http://schemas.openxmlformats.org/officeDocument/2006/relationships/image" Target="../media/image2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5.png"/><Relationship Id="rId2" Type="http://schemas.openxmlformats.org/officeDocument/2006/relationships/image" Target="../media/image225.jpeg"/><Relationship Id="rId1" Type="http://schemas.openxmlformats.org/officeDocument/2006/relationships/slideLayout" Target="../slideLayouts/slideLayout7.xml"/><Relationship Id="rId6" Type="http://schemas.openxmlformats.org/officeDocument/2006/relationships/image" Target="../media/image229.jpeg"/><Relationship Id="rId5" Type="http://schemas.openxmlformats.org/officeDocument/2006/relationships/image" Target="../media/image228.jpg"/><Relationship Id="rId4" Type="http://schemas.openxmlformats.org/officeDocument/2006/relationships/image" Target="../media/image227.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image" Target="../media/image230.jpeg"/><Relationship Id="rId1" Type="http://schemas.openxmlformats.org/officeDocument/2006/relationships/slideLayout" Target="../slideLayouts/slideLayout7.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4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 Id="rId5" Type="http://schemas.openxmlformats.org/officeDocument/2006/relationships/image" Target="../media/image238.jpe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240.jpeg"/><Relationship Id="rId7" Type="http://schemas.openxmlformats.org/officeDocument/2006/relationships/image" Target="../media/image243.jp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42.jpeg"/><Relationship Id="rId4" Type="http://schemas.openxmlformats.org/officeDocument/2006/relationships/image" Target="../media/image241.jpg"/></Relationships>
</file>

<file path=ppt/slides/_rels/slide4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image" Target="../media/image247.jpg"/><Relationship Id="rId5" Type="http://schemas.openxmlformats.org/officeDocument/2006/relationships/image" Target="../media/image5.png"/><Relationship Id="rId4" Type="http://schemas.openxmlformats.org/officeDocument/2006/relationships/image" Target="../media/image246.jpg"/></Relationships>
</file>

<file path=ppt/slides/_rels/slide44.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48.jpg"/><Relationship Id="rId1" Type="http://schemas.openxmlformats.org/officeDocument/2006/relationships/slideLayout" Target="../slideLayouts/slideLayout7.xml"/><Relationship Id="rId4" Type="http://schemas.openxmlformats.org/officeDocument/2006/relationships/image" Target="../media/image250.jpg"/></Relationships>
</file>

<file path=ppt/slides/_rels/slide4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253.png"/></Relationships>
</file>

<file path=ppt/slides/_rels/slide46.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image" Target="../media/image254.jpg"/><Relationship Id="rId1" Type="http://schemas.openxmlformats.org/officeDocument/2006/relationships/slideLayout" Target="../slideLayouts/slideLayout7.xml"/><Relationship Id="rId4" Type="http://schemas.openxmlformats.org/officeDocument/2006/relationships/image" Target="../media/image256.jp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g"/><Relationship Id="rId10" Type="http://schemas.openxmlformats.org/officeDocument/2006/relationships/image" Target="../media/image5.png"/><Relationship Id="rId4" Type="http://schemas.openxmlformats.org/officeDocument/2006/relationships/image" Target="../media/image25.jpg"/><Relationship Id="rId9" Type="http://schemas.openxmlformats.org/officeDocument/2006/relationships/image" Target="../media/image30.jp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jpg"/><Relationship Id="rId3" Type="http://schemas.openxmlformats.org/officeDocument/2006/relationships/image" Target="../media/image37.jpg"/><Relationship Id="rId7" Type="http://schemas.openxmlformats.org/officeDocument/2006/relationships/image" Target="../media/image41.jpg"/><Relationship Id="rId12"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g"/><Relationship Id="rId11" Type="http://schemas.openxmlformats.org/officeDocument/2006/relationships/image" Target="../media/image45.jpeg"/><Relationship Id="rId5" Type="http://schemas.openxmlformats.org/officeDocument/2006/relationships/image" Target="../media/image39.jpg"/><Relationship Id="rId10" Type="http://schemas.openxmlformats.org/officeDocument/2006/relationships/image" Target="../media/image44.jpeg"/><Relationship Id="rId4" Type="http://schemas.openxmlformats.org/officeDocument/2006/relationships/image" Target="../media/image38.jpg"/><Relationship Id="rId9" Type="http://schemas.openxmlformats.org/officeDocument/2006/relationships/image" Target="../media/image43.jpeg"/><Relationship Id="rId14" Type="http://schemas.openxmlformats.org/officeDocument/2006/relationships/image" Target="../media/image47.jp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 Lord - Lauren Daigle">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4"/>
          <a:stretch>
            <a:fillRect/>
          </a:stretch>
        </p:blipFill>
        <p:spPr>
          <a:xfrm>
            <a:off x="5791200" y="3124200"/>
            <a:ext cx="609600" cy="60960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7134" y="1255171"/>
            <a:ext cx="7752009" cy="5168006"/>
          </a:xfrm>
          <a:prstGeom prst="rect">
            <a:avLst/>
          </a:prstGeom>
        </p:spPr>
      </p:pic>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9711397" y="394922"/>
            <a:ext cx="998806" cy="1139483"/>
          </a:xfrm>
          <a:prstGeom prst="rect">
            <a:avLst/>
          </a:prstGeom>
          <a:solidFill>
            <a:srgbClr val="FFFFFF"/>
          </a:solidFill>
          <a:ln>
            <a:noFill/>
          </a:ln>
        </p:spPr>
      </p:pic>
      <p:sp>
        <p:nvSpPr>
          <p:cNvPr id="9" name="Título 1"/>
          <p:cNvSpPr>
            <a:spLocks noGrp="1"/>
          </p:cNvSpPr>
          <p:nvPr>
            <p:ph type="ctrTitle"/>
          </p:nvPr>
        </p:nvSpPr>
        <p:spPr>
          <a:xfrm>
            <a:off x="2972683" y="4790857"/>
            <a:ext cx="7772400" cy="1463040"/>
          </a:xfrm>
        </p:spPr>
        <p:txBody>
          <a:bodyPr/>
          <a:lstStyle/>
          <a:p>
            <a:r>
              <a:rPr lang="es-ES" dirty="0" smtClean="0"/>
              <a:t>Curso 2017- 2018</a:t>
            </a:r>
            <a:endParaRPr lang="es-ES" dirty="0"/>
          </a:p>
        </p:txBody>
      </p:sp>
      <p:sp>
        <p:nvSpPr>
          <p:cNvPr id="10" name="Subtítulo 2"/>
          <p:cNvSpPr>
            <a:spLocks noGrp="1"/>
          </p:cNvSpPr>
          <p:nvPr>
            <p:ph type="subTitle" idx="1"/>
          </p:nvPr>
        </p:nvSpPr>
        <p:spPr>
          <a:xfrm>
            <a:off x="3007564" y="6267343"/>
            <a:ext cx="7702639" cy="590657"/>
          </a:xfrm>
        </p:spPr>
        <p:txBody>
          <a:bodyPr>
            <a:normAutofit/>
          </a:bodyPr>
          <a:lstStyle/>
          <a:p>
            <a:r>
              <a:rPr lang="es-ES" sz="2400" b="1" dirty="0" smtClean="0"/>
              <a:t>ACTIVIDADES PASTORALES SOBRE EL OBJETIVO</a:t>
            </a:r>
            <a:endParaRPr lang="es-ES" sz="2400" b="1" dirty="0"/>
          </a:p>
        </p:txBody>
      </p:sp>
      <p:sp>
        <p:nvSpPr>
          <p:cNvPr id="11" name="CuadroTexto 10"/>
          <p:cNvSpPr txBox="1"/>
          <p:nvPr/>
        </p:nvSpPr>
        <p:spPr>
          <a:xfrm>
            <a:off x="2039557" y="371609"/>
            <a:ext cx="7117322" cy="769441"/>
          </a:xfrm>
          <a:prstGeom prst="rect">
            <a:avLst/>
          </a:prstGeom>
          <a:noFill/>
        </p:spPr>
        <p:txBody>
          <a:bodyPr wrap="square" rtlCol="0">
            <a:spAutoFit/>
          </a:bodyPr>
          <a:lstStyle/>
          <a:p>
            <a:r>
              <a:rPr lang="es-ES" sz="4400" dirty="0" smtClean="0">
                <a:latin typeface="AR JULIAN" panose="02000000000000000000" pitchFamily="2" charset="0"/>
              </a:rPr>
              <a:t>COLEGIO LA INMACULADA</a:t>
            </a:r>
            <a:endParaRPr lang="es-ES" sz="4400" dirty="0">
              <a:latin typeface="AR JULIAN" panose="02000000000000000000" pitchFamily="2" charset="0"/>
            </a:endParaRPr>
          </a:p>
        </p:txBody>
      </p:sp>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1497" y="3577369"/>
            <a:ext cx="1888125" cy="2930821"/>
          </a:xfrm>
          <a:prstGeom prst="rect">
            <a:avLst/>
          </a:prstGeom>
          <a:effectLst>
            <a:softEdge rad="63500"/>
          </a:effectLst>
        </p:spPr>
      </p:pic>
    </p:spTree>
    <p:extLst>
      <p:ext uri="{BB962C8B-B14F-4D97-AF65-F5344CB8AC3E}">
        <p14:creationId xmlns:p14="http://schemas.microsoft.com/office/powerpoint/2010/main" val="4187594464"/>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1394" y="408188"/>
            <a:ext cx="4190195" cy="5586927"/>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39" y="408188"/>
            <a:ext cx="5731099" cy="3223743"/>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20094"/>
          <a:stretch/>
        </p:blipFill>
        <p:spPr>
          <a:xfrm>
            <a:off x="1034544" y="3287580"/>
            <a:ext cx="3825026" cy="2292322"/>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37786"/>
          <a:stretch/>
        </p:blipFill>
        <p:spPr>
          <a:xfrm>
            <a:off x="4587898" y="5419224"/>
            <a:ext cx="3696237" cy="1293505"/>
          </a:xfrm>
          <a:prstGeom prst="rect">
            <a:avLst/>
          </a:prstGeom>
        </p:spPr>
      </p:pic>
      <p:pic>
        <p:nvPicPr>
          <p:cNvPr id="7" name="Imagen 6"/>
          <p:cNvPicPr/>
          <p:nvPr/>
        </p:nvPicPr>
        <p:blipFill>
          <a:blip r:embed="rId6">
            <a:extLst>
              <a:ext uri="{28A0092B-C50C-407E-A947-70E740481C1C}">
                <a14:useLocalDpi xmlns:a14="http://schemas.microsoft.com/office/drawing/2010/main" val="0"/>
              </a:ext>
            </a:extLst>
          </a:blip>
          <a:srcRect/>
          <a:stretch>
            <a:fillRect/>
          </a:stretch>
        </p:blipFill>
        <p:spPr bwMode="auto">
          <a:xfrm>
            <a:off x="5624570" y="3957034"/>
            <a:ext cx="672135" cy="1034368"/>
          </a:xfrm>
          <a:prstGeom prst="rect">
            <a:avLst/>
          </a:prstGeom>
          <a:solidFill>
            <a:srgbClr val="FFFFFF"/>
          </a:solidFill>
          <a:ln>
            <a:noFill/>
          </a:ln>
        </p:spPr>
      </p:pic>
      <p:sp>
        <p:nvSpPr>
          <p:cNvPr id="2" name="CuadroTexto 1"/>
          <p:cNvSpPr txBox="1"/>
          <p:nvPr/>
        </p:nvSpPr>
        <p:spPr>
          <a:xfrm>
            <a:off x="0" y="5438477"/>
            <a:ext cx="4587898" cy="1200329"/>
          </a:xfrm>
          <a:prstGeom prst="rect">
            <a:avLst/>
          </a:prstGeom>
          <a:noFill/>
        </p:spPr>
        <p:txBody>
          <a:bodyPr wrap="square" rtlCol="0">
            <a:spAutoFit/>
          </a:bodyPr>
          <a:lstStyle/>
          <a:p>
            <a:r>
              <a:rPr lang="es-ES" b="1" dirty="0" smtClean="0">
                <a:latin typeface="Times New Roman" panose="02020603050405020304" pitchFamily="18" charset="0"/>
                <a:cs typeface="Times New Roman" panose="02020603050405020304" pitchFamily="18" charset="0"/>
              </a:rPr>
              <a:t>El colegio acoge a Nuestra Señora de Fátima en la capilla. Alumnado, familias y comunidad educativa compartieron un tiempo de oración.</a:t>
            </a: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427414"/>
      </p:ext>
    </p:extLst>
  </p:cSld>
  <p:clrMapOvr>
    <a:masterClrMapping/>
  </p:clrMapOvr>
  <p:transition spd="slow" advClick="0" advTm="5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2207" b="5164"/>
          <a:stretch/>
        </p:blipFill>
        <p:spPr>
          <a:xfrm>
            <a:off x="176481" y="167425"/>
            <a:ext cx="9134475" cy="5666705"/>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6119" y="325996"/>
            <a:ext cx="3296992" cy="1854558"/>
          </a:xfrm>
          <a:prstGeom prst="rect">
            <a:avLst/>
          </a:prstGeom>
        </p:spPr>
      </p:pic>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r="10628"/>
          <a:stretch/>
        </p:blipFill>
        <p:spPr>
          <a:xfrm>
            <a:off x="8950818" y="2339125"/>
            <a:ext cx="3052293" cy="1921075"/>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r="16280" b="29202"/>
          <a:stretch/>
        </p:blipFill>
        <p:spPr>
          <a:xfrm>
            <a:off x="999991" y="4848896"/>
            <a:ext cx="1747571" cy="1970468"/>
          </a:xfrm>
          <a:prstGeom prst="rect">
            <a:avLst/>
          </a:prstGeom>
        </p:spPr>
      </p:pic>
      <p:pic>
        <p:nvPicPr>
          <p:cNvPr id="7" name="Imagen 6"/>
          <p:cNvPicPr/>
          <p:nvPr/>
        </p:nvPicPr>
        <p:blipFill>
          <a:blip r:embed="rId6">
            <a:extLst>
              <a:ext uri="{28A0092B-C50C-407E-A947-70E740481C1C}">
                <a14:useLocalDpi xmlns:a14="http://schemas.microsoft.com/office/drawing/2010/main" val="0"/>
              </a:ext>
            </a:extLst>
          </a:blip>
          <a:srcRect/>
          <a:stretch>
            <a:fillRect/>
          </a:stretch>
        </p:blipFill>
        <p:spPr bwMode="auto">
          <a:xfrm>
            <a:off x="10140896" y="4848896"/>
            <a:ext cx="1050845" cy="1237210"/>
          </a:xfrm>
          <a:prstGeom prst="rect">
            <a:avLst/>
          </a:prstGeom>
          <a:solidFill>
            <a:srgbClr val="FFFFFF"/>
          </a:solidFill>
          <a:ln>
            <a:noFill/>
          </a:ln>
        </p:spPr>
      </p:pic>
      <p:pic>
        <p:nvPicPr>
          <p:cNvPr id="8" name="Imagen 7"/>
          <p:cNvPicPr/>
          <p:nvPr/>
        </p:nvPicPr>
        <p:blipFill>
          <a:blip r:embed="rId7" cstate="print">
            <a:extLst>
              <a:ext uri="{28A0092B-C50C-407E-A947-70E740481C1C}">
                <a14:useLocalDpi xmlns:a14="http://schemas.microsoft.com/office/drawing/2010/main" val="0"/>
              </a:ext>
            </a:extLst>
          </a:blip>
          <a:stretch>
            <a:fillRect/>
          </a:stretch>
        </p:blipFill>
        <p:spPr>
          <a:xfrm>
            <a:off x="4995544" y="5834130"/>
            <a:ext cx="2067430" cy="964450"/>
          </a:xfrm>
          <a:prstGeom prst="rect">
            <a:avLst/>
          </a:prstGeom>
        </p:spPr>
      </p:pic>
      <p:sp>
        <p:nvSpPr>
          <p:cNvPr id="6" name="CuadroTexto 5"/>
          <p:cNvSpPr txBox="1"/>
          <p:nvPr/>
        </p:nvSpPr>
        <p:spPr>
          <a:xfrm>
            <a:off x="7328079" y="6086106"/>
            <a:ext cx="2266682"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Campaña DOMUND</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596466"/>
      </p:ext>
    </p:extLst>
  </p:cSld>
  <p:clrMapOvr>
    <a:masterClrMapping/>
  </p:clrMapOvr>
  <mc:AlternateContent xmlns:mc="http://schemas.openxmlformats.org/markup-compatibility/2006" xmlns:p14="http://schemas.microsoft.com/office/powerpoint/2010/main">
    <mc:Choice Requires="p14">
      <p:transition spd="slow" p14:dur="7000" advClick="0" advTm="5000">
        <p14:warp dir="in"/>
      </p:transition>
    </mc:Choice>
    <mc:Fallback xmlns="">
      <p:transition spd="slow"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7826" t="5446" r="18760" b="19061"/>
          <a:stretch/>
        </p:blipFill>
        <p:spPr>
          <a:xfrm>
            <a:off x="940157" y="270456"/>
            <a:ext cx="4404575" cy="4671872"/>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211" y="497452"/>
            <a:ext cx="2502324" cy="1878700"/>
          </a:xfrm>
          <a:prstGeom prst="rect">
            <a:avLst/>
          </a:prstGeom>
        </p:spPr>
      </p:pic>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12292" r="11011" b="21468"/>
          <a:stretch/>
        </p:blipFill>
        <p:spPr>
          <a:xfrm>
            <a:off x="579550" y="4790942"/>
            <a:ext cx="3130499" cy="1803042"/>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8329" y="3960506"/>
            <a:ext cx="3168203" cy="2376152"/>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9325" r="11677"/>
          <a:stretch/>
        </p:blipFill>
        <p:spPr>
          <a:xfrm>
            <a:off x="7598535" y="240544"/>
            <a:ext cx="4257674" cy="4271216"/>
          </a:xfrm>
          <a:prstGeom prst="rect">
            <a:avLst/>
          </a:prstGeom>
        </p:spPr>
      </p:pic>
      <p:pic>
        <p:nvPicPr>
          <p:cNvPr id="10" name="Imagen 9"/>
          <p:cNvPicPr>
            <a:picLocks noChangeAspect="1"/>
          </p:cNvPicPr>
          <p:nvPr/>
        </p:nvPicPr>
        <p:blipFill rotWithShape="1">
          <a:blip r:embed="rId7" cstate="print">
            <a:extLst>
              <a:ext uri="{28A0092B-C50C-407E-A947-70E740481C1C}">
                <a14:useLocalDpi xmlns:a14="http://schemas.microsoft.com/office/drawing/2010/main" val="0"/>
              </a:ext>
            </a:extLst>
          </a:blip>
          <a:srcRect l="23474" t="30610" r="13287" b="27700"/>
          <a:stretch/>
        </p:blipFill>
        <p:spPr>
          <a:xfrm>
            <a:off x="8268237" y="4623515"/>
            <a:ext cx="3750886" cy="1854558"/>
          </a:xfrm>
          <a:prstGeom prst="rect">
            <a:avLst/>
          </a:prstGeom>
        </p:spPr>
      </p:pic>
      <p:pic>
        <p:nvPicPr>
          <p:cNvPr id="11" name="Imagen 10"/>
          <p:cNvPicPr/>
          <p:nvPr/>
        </p:nvPicPr>
        <p:blipFill>
          <a:blip r:embed="rId8">
            <a:extLst>
              <a:ext uri="{28A0092B-C50C-407E-A947-70E740481C1C}">
                <a14:useLocalDpi xmlns:a14="http://schemas.microsoft.com/office/drawing/2010/main" val="0"/>
              </a:ext>
            </a:extLst>
          </a:blip>
          <a:srcRect/>
          <a:stretch>
            <a:fillRect/>
          </a:stretch>
        </p:blipFill>
        <p:spPr bwMode="auto">
          <a:xfrm>
            <a:off x="6060209" y="2549724"/>
            <a:ext cx="1050845" cy="1237210"/>
          </a:xfrm>
          <a:prstGeom prst="rect">
            <a:avLst/>
          </a:prstGeom>
          <a:solidFill>
            <a:srgbClr val="FFFFFF"/>
          </a:solidFill>
          <a:ln>
            <a:noFill/>
          </a:ln>
        </p:spPr>
      </p:pic>
    </p:spTree>
    <p:extLst>
      <p:ext uri="{BB962C8B-B14F-4D97-AF65-F5344CB8AC3E}">
        <p14:creationId xmlns:p14="http://schemas.microsoft.com/office/powerpoint/2010/main" val="2938654805"/>
      </p:ext>
    </p:extLst>
  </p:cSld>
  <p:clrMapOvr>
    <a:masterClrMapping/>
  </p:clrMapOvr>
  <mc:AlternateContent xmlns:mc="http://schemas.openxmlformats.org/markup-compatibility/2006" xmlns:p14="http://schemas.microsoft.com/office/powerpoint/2010/main">
    <mc:Choice Requires="p14">
      <p:transition spd="slow" p14:dur="7000" advClick="0" advTm="7000">
        <p14:prism/>
      </p:transition>
    </mc:Choice>
    <mc:Fallback xmlns="">
      <p:transition spd="slow" advClick="0"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5008" t="9562" r="26651"/>
          <a:stretch/>
        </p:blipFill>
        <p:spPr>
          <a:xfrm rot="16200000">
            <a:off x="1650273" y="3446874"/>
            <a:ext cx="2224492" cy="4597759"/>
          </a:xfrm>
          <a:prstGeom prst="rect">
            <a:avLst/>
          </a:prstGeom>
        </p:spPr>
      </p:pic>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5122" t="10243" r="3840"/>
          <a:stretch/>
        </p:blipFill>
        <p:spPr>
          <a:xfrm>
            <a:off x="244698" y="193181"/>
            <a:ext cx="9156879" cy="5078301"/>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11002" t="5618" r="13381" b="4428"/>
          <a:stretch/>
        </p:blipFill>
        <p:spPr>
          <a:xfrm rot="16200000">
            <a:off x="8989991" y="-281858"/>
            <a:ext cx="2331075" cy="3697304"/>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l="20658" t="37560" r="12159" b="20562"/>
          <a:stretch/>
        </p:blipFill>
        <p:spPr>
          <a:xfrm>
            <a:off x="5756855" y="4868214"/>
            <a:ext cx="3934207" cy="1839261"/>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14845" t="7496" r="14201" b="4616"/>
          <a:stretch/>
        </p:blipFill>
        <p:spPr>
          <a:xfrm rot="16200000">
            <a:off x="9734392" y="2175899"/>
            <a:ext cx="1848121" cy="3067095"/>
          </a:xfrm>
          <a:prstGeom prst="rect">
            <a:avLst/>
          </a:prstGeom>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10177456" y="5127148"/>
            <a:ext cx="1050845" cy="1237210"/>
          </a:xfrm>
          <a:prstGeom prst="rect">
            <a:avLst/>
          </a:prstGeom>
          <a:solidFill>
            <a:srgbClr val="FFFFFF"/>
          </a:solidFill>
          <a:ln>
            <a:noFill/>
          </a:ln>
        </p:spPr>
      </p:pic>
    </p:spTree>
    <p:extLst>
      <p:ext uri="{BB962C8B-B14F-4D97-AF65-F5344CB8AC3E}">
        <p14:creationId xmlns:p14="http://schemas.microsoft.com/office/powerpoint/2010/main" val="1864879288"/>
      </p:ext>
    </p:extLst>
  </p:cSld>
  <p:clrMapOvr>
    <a:masterClrMapping/>
  </p:clrMapOvr>
  <mc:AlternateContent xmlns:mc="http://schemas.openxmlformats.org/markup-compatibility/2006" xmlns:p14="http://schemas.microsoft.com/office/powerpoint/2010/main">
    <mc:Choice Requires="p14">
      <p:transition spd="slow" p14:dur="7000" advClick="0" advTm="5000">
        <p14:prism/>
      </p:transition>
    </mc:Choice>
    <mc:Fallback xmlns="">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16150" r="4695" b="5728"/>
          <a:stretch/>
        </p:blipFill>
        <p:spPr>
          <a:xfrm>
            <a:off x="287628" y="264657"/>
            <a:ext cx="4052552" cy="2491422"/>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34652" t="10704" b="31643"/>
          <a:stretch/>
        </p:blipFill>
        <p:spPr>
          <a:xfrm>
            <a:off x="4726546" y="450760"/>
            <a:ext cx="1829527" cy="2150772"/>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8967" t="15024" r="3568" b="19061"/>
          <a:stretch/>
        </p:blipFill>
        <p:spPr>
          <a:xfrm>
            <a:off x="42928" y="2611965"/>
            <a:ext cx="4391697" cy="2482263"/>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11784" t="25540" r="892" b="24132"/>
          <a:stretch/>
        </p:blipFill>
        <p:spPr>
          <a:xfrm>
            <a:off x="3078050" y="2157211"/>
            <a:ext cx="2770881" cy="1197736"/>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7274" y="2820693"/>
            <a:ext cx="3219584" cy="2414688"/>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6858" y="137732"/>
            <a:ext cx="3378826" cy="4505101"/>
          </a:xfrm>
          <a:prstGeom prst="rect">
            <a:avLst/>
          </a:prstGeom>
        </p:spPr>
      </p:pic>
      <p:pic>
        <p:nvPicPr>
          <p:cNvPr id="9" name="Imagen 8"/>
          <p:cNvPicPr>
            <a:picLocks noChangeAspect="1"/>
          </p:cNvPicPr>
          <p:nvPr/>
        </p:nvPicPr>
        <p:blipFill rotWithShape="1">
          <a:blip r:embed="rId8" cstate="print">
            <a:extLst>
              <a:ext uri="{28A0092B-C50C-407E-A947-70E740481C1C}">
                <a14:useLocalDpi xmlns:a14="http://schemas.microsoft.com/office/drawing/2010/main" val="0"/>
              </a:ext>
            </a:extLst>
          </a:blip>
          <a:srcRect l="11780" r="6914"/>
          <a:stretch/>
        </p:blipFill>
        <p:spPr>
          <a:xfrm>
            <a:off x="6851561" y="264657"/>
            <a:ext cx="1973259" cy="1365161"/>
          </a:xfrm>
          <a:prstGeom prst="rect">
            <a:avLst/>
          </a:prstGeom>
        </p:spPr>
      </p:pic>
      <p:pic>
        <p:nvPicPr>
          <p:cNvPr id="11" name="Imagen 10"/>
          <p:cNvPicPr>
            <a:picLocks noChangeAspect="1"/>
          </p:cNvPicPr>
          <p:nvPr/>
        </p:nvPicPr>
        <p:blipFill rotWithShape="1">
          <a:blip r:embed="rId9" cstate="print">
            <a:extLst>
              <a:ext uri="{28A0092B-C50C-407E-A947-70E740481C1C}">
                <a14:useLocalDpi xmlns:a14="http://schemas.microsoft.com/office/drawing/2010/main" val="0"/>
              </a:ext>
            </a:extLst>
          </a:blip>
          <a:srcRect t="15586"/>
          <a:stretch/>
        </p:blipFill>
        <p:spPr>
          <a:xfrm>
            <a:off x="8268437" y="4769758"/>
            <a:ext cx="3146738" cy="1992196"/>
          </a:xfrm>
          <a:prstGeom prst="rect">
            <a:avLst/>
          </a:prstGeom>
        </p:spPr>
      </p:pic>
      <p:pic>
        <p:nvPicPr>
          <p:cNvPr id="12" name="Imagen 11"/>
          <p:cNvPicPr>
            <a:picLocks noChangeAspect="1"/>
          </p:cNvPicPr>
          <p:nvPr/>
        </p:nvPicPr>
        <p:blipFill rotWithShape="1">
          <a:blip r:embed="rId10" cstate="print">
            <a:extLst>
              <a:ext uri="{28A0092B-C50C-407E-A947-70E740481C1C}">
                <a14:useLocalDpi xmlns:a14="http://schemas.microsoft.com/office/drawing/2010/main" val="0"/>
              </a:ext>
            </a:extLst>
          </a:blip>
          <a:srcRect l="10517" t="11267" r="-564" b="752"/>
          <a:stretch/>
        </p:blipFill>
        <p:spPr>
          <a:xfrm>
            <a:off x="4949379" y="4494086"/>
            <a:ext cx="3017532" cy="2211231"/>
          </a:xfrm>
          <a:prstGeom prst="rect">
            <a:avLst/>
          </a:prstGeom>
        </p:spPr>
      </p:pic>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7682" y="4851456"/>
            <a:ext cx="2601532" cy="1951149"/>
          </a:xfrm>
          <a:prstGeom prst="rect">
            <a:avLst/>
          </a:prstGeom>
        </p:spPr>
      </p:pic>
      <p:pic>
        <p:nvPicPr>
          <p:cNvPr id="15" name="Imagen 14"/>
          <p:cNvPicPr/>
          <p:nvPr/>
        </p:nvPicPr>
        <p:blipFill>
          <a:blip r:embed="rId12">
            <a:extLst>
              <a:ext uri="{28A0092B-C50C-407E-A947-70E740481C1C}">
                <a14:useLocalDpi xmlns:a14="http://schemas.microsoft.com/office/drawing/2010/main" val="0"/>
              </a:ext>
            </a:extLst>
          </a:blip>
          <a:srcRect/>
          <a:stretch>
            <a:fillRect/>
          </a:stretch>
        </p:blipFill>
        <p:spPr bwMode="auto">
          <a:xfrm>
            <a:off x="7148686" y="1787491"/>
            <a:ext cx="689504" cy="861377"/>
          </a:xfrm>
          <a:prstGeom prst="rect">
            <a:avLst/>
          </a:prstGeom>
          <a:solidFill>
            <a:srgbClr val="FFFFFF"/>
          </a:solidFill>
          <a:ln>
            <a:noFill/>
          </a:ln>
        </p:spPr>
      </p:pic>
      <p:sp>
        <p:nvSpPr>
          <p:cNvPr id="16" name="CuadroTexto 15"/>
          <p:cNvSpPr txBox="1"/>
          <p:nvPr/>
        </p:nvSpPr>
        <p:spPr>
          <a:xfrm>
            <a:off x="2975020" y="5324017"/>
            <a:ext cx="2614411" cy="923330"/>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Todos conectamos con Madre Alfonsa con una gran cadena</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585594"/>
      </p:ext>
    </p:extLst>
  </p:cSld>
  <p:clrMapOvr>
    <a:masterClrMapping/>
  </p:clrMapOvr>
  <mc:AlternateContent xmlns:mc="http://schemas.openxmlformats.org/markup-compatibility/2006" xmlns:p14="http://schemas.microsoft.com/office/powerpoint/2010/main">
    <mc:Choice Requires="p14">
      <p:transition spd="slow" p14:dur="7000" advClick="0" advTm="5000">
        <p14:prism isInverted="1"/>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17583" t="6528" r="12799"/>
          <a:stretch/>
        </p:blipFill>
        <p:spPr>
          <a:xfrm>
            <a:off x="7916313" y="899665"/>
            <a:ext cx="3955055" cy="3982597"/>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44530" b="14204"/>
          <a:stretch/>
        </p:blipFill>
        <p:spPr>
          <a:xfrm>
            <a:off x="4569212" y="326759"/>
            <a:ext cx="4722565" cy="1461638"/>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19580" t="1928" r="7604"/>
          <a:stretch/>
        </p:blipFill>
        <p:spPr>
          <a:xfrm>
            <a:off x="323160" y="242371"/>
            <a:ext cx="3994693" cy="4037682"/>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t="29880"/>
          <a:stretch/>
        </p:blipFill>
        <p:spPr>
          <a:xfrm>
            <a:off x="4578447" y="1889345"/>
            <a:ext cx="3093213" cy="2891968"/>
          </a:xfrm>
          <a:prstGeom prst="rect">
            <a:avLst/>
          </a:prstGeom>
        </p:spPr>
      </p:pic>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t="31486" b="29960"/>
          <a:stretch/>
        </p:blipFill>
        <p:spPr>
          <a:xfrm>
            <a:off x="230401" y="4200572"/>
            <a:ext cx="8677621" cy="2509191"/>
          </a:xfrm>
          <a:prstGeom prst="rect">
            <a:avLst/>
          </a:prstGeom>
        </p:spPr>
      </p:pic>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9864272" y="5259350"/>
            <a:ext cx="1050845" cy="1237210"/>
          </a:xfrm>
          <a:prstGeom prst="rect">
            <a:avLst/>
          </a:prstGeom>
          <a:solidFill>
            <a:srgbClr val="FFFFFF"/>
          </a:solidFill>
          <a:ln>
            <a:noFill/>
          </a:ln>
        </p:spPr>
      </p:pic>
    </p:spTree>
    <p:extLst>
      <p:ext uri="{BB962C8B-B14F-4D97-AF65-F5344CB8AC3E}">
        <p14:creationId xmlns:p14="http://schemas.microsoft.com/office/powerpoint/2010/main" val="1013326617"/>
      </p:ext>
    </p:extLst>
  </p:cSld>
  <p:clrMapOvr>
    <a:masterClrMapping/>
  </p:clrMapOvr>
  <mc:AlternateContent xmlns:mc="http://schemas.openxmlformats.org/markup-compatibility/2006" xmlns:p14="http://schemas.microsoft.com/office/powerpoint/2010/main">
    <mc:Choice Requires="p14">
      <p:transition spd="slow" p14:dur="7000" advClick="0" advTm="5000">
        <p14:window dir="vert"/>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3213" t="21045" b="12771"/>
          <a:stretch/>
        </p:blipFill>
        <p:spPr>
          <a:xfrm>
            <a:off x="1846943" y="0"/>
            <a:ext cx="7368018" cy="3778784"/>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r="10232" b="11968"/>
          <a:stretch/>
        </p:blipFill>
        <p:spPr>
          <a:xfrm>
            <a:off x="374574" y="2704641"/>
            <a:ext cx="2944738" cy="3850395"/>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204" y="2379643"/>
            <a:ext cx="3220315" cy="429107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6260" y="103512"/>
            <a:ext cx="2548569" cy="1879569"/>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1534" t="9736" r="7558" b="15881"/>
          <a:stretch/>
        </p:blipFill>
        <p:spPr>
          <a:xfrm>
            <a:off x="3492347" y="4158986"/>
            <a:ext cx="4990641" cy="2296898"/>
          </a:xfrm>
          <a:prstGeom prst="rect">
            <a:avLst/>
          </a:prstGeom>
        </p:spPr>
      </p:pic>
      <p:pic>
        <p:nvPicPr>
          <p:cNvPr id="8" name="Imagen 7"/>
          <p:cNvPicPr/>
          <p:nvPr/>
        </p:nvPicPr>
        <p:blipFill>
          <a:blip r:embed="rId7">
            <a:extLst>
              <a:ext uri="{28A0092B-C50C-407E-A947-70E740481C1C}">
                <a14:useLocalDpi xmlns:a14="http://schemas.microsoft.com/office/drawing/2010/main" val="0"/>
              </a:ext>
            </a:extLst>
          </a:blip>
          <a:srcRect/>
          <a:stretch>
            <a:fillRect/>
          </a:stretch>
        </p:blipFill>
        <p:spPr bwMode="auto">
          <a:xfrm>
            <a:off x="460579" y="745871"/>
            <a:ext cx="1050845" cy="1237210"/>
          </a:xfrm>
          <a:prstGeom prst="rect">
            <a:avLst/>
          </a:prstGeom>
          <a:solidFill>
            <a:srgbClr val="FFFFFF"/>
          </a:solidFill>
          <a:ln>
            <a:noFill/>
          </a:ln>
        </p:spPr>
      </p:pic>
    </p:spTree>
    <p:extLst>
      <p:ext uri="{BB962C8B-B14F-4D97-AF65-F5344CB8AC3E}">
        <p14:creationId xmlns:p14="http://schemas.microsoft.com/office/powerpoint/2010/main" val="1289771635"/>
      </p:ext>
    </p:extLst>
  </p:cSld>
  <p:clrMapOvr>
    <a:masterClrMapping/>
  </p:clrMapOvr>
  <mc:AlternateContent xmlns:mc="http://schemas.openxmlformats.org/markup-compatibility/2006" xmlns:p14="http://schemas.microsoft.com/office/powerpoint/2010/main">
    <mc:Choice Requires="p14">
      <p:transition spd="slow" p14:dur="7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22008" t="27952" r="24257" b="17912"/>
          <a:stretch/>
        </p:blipFill>
        <p:spPr>
          <a:xfrm>
            <a:off x="8549089" y="2541940"/>
            <a:ext cx="3547432" cy="2680459"/>
          </a:xfrm>
          <a:prstGeom prst="rect">
            <a:avLst/>
          </a:prstGeom>
        </p:spPr>
      </p:pic>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1687" b="26426"/>
          <a:stretch/>
        </p:blipFill>
        <p:spPr>
          <a:xfrm>
            <a:off x="2096878" y="154235"/>
            <a:ext cx="7267460" cy="2828181"/>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44" y="594709"/>
            <a:ext cx="2596308" cy="194723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046" y="4594033"/>
            <a:ext cx="2827663" cy="2120747"/>
          </a:xfrm>
          <a:prstGeom prst="rect">
            <a:avLst/>
          </a:prstGeom>
        </p:spPr>
      </p:pic>
      <p:pic>
        <p:nvPicPr>
          <p:cNvPr id="4" name="Imagen 3"/>
          <p:cNvPicPr>
            <a:picLocks noChangeAspect="1"/>
          </p:cNvPicPr>
          <p:nvPr/>
        </p:nvPicPr>
        <p:blipFill rotWithShape="1">
          <a:blip r:embed="rId6" cstate="print">
            <a:extLst>
              <a:ext uri="{28A0092B-C50C-407E-A947-70E740481C1C}">
                <a14:useLocalDpi xmlns:a14="http://schemas.microsoft.com/office/drawing/2010/main" val="0"/>
              </a:ext>
            </a:extLst>
          </a:blip>
          <a:srcRect t="27952" b="19197"/>
          <a:stretch/>
        </p:blipFill>
        <p:spPr>
          <a:xfrm>
            <a:off x="179944" y="2982414"/>
            <a:ext cx="5361542" cy="2125238"/>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t="31806" r="3655" b="1"/>
          <a:stretch/>
        </p:blipFill>
        <p:spPr>
          <a:xfrm>
            <a:off x="4762959" y="4435907"/>
            <a:ext cx="4292906" cy="2278873"/>
          </a:xfrm>
          <a:prstGeom prst="rect">
            <a:avLst/>
          </a:prstGeom>
        </p:spPr>
      </p:pic>
      <p:pic>
        <p:nvPicPr>
          <p:cNvPr id="9" name="Imagen 8"/>
          <p:cNvPicPr>
            <a:picLocks noChangeAspect="1"/>
          </p:cNvPicPr>
          <p:nvPr/>
        </p:nvPicPr>
        <p:blipFill rotWithShape="1">
          <a:blip r:embed="rId8" cstate="print">
            <a:extLst>
              <a:ext uri="{28A0092B-C50C-407E-A947-70E740481C1C}">
                <a14:useLocalDpi xmlns:a14="http://schemas.microsoft.com/office/drawing/2010/main" val="0"/>
              </a:ext>
            </a:extLst>
          </a:blip>
          <a:srcRect l="12970" t="22088" r="4773"/>
          <a:stretch/>
        </p:blipFill>
        <p:spPr>
          <a:xfrm>
            <a:off x="5905041" y="3017487"/>
            <a:ext cx="2280492" cy="1296024"/>
          </a:xfrm>
          <a:prstGeom prst="rect">
            <a:avLst/>
          </a:prstGeom>
        </p:spPr>
      </p:pic>
      <p:pic>
        <p:nvPicPr>
          <p:cNvPr id="10" name="Imagen 9"/>
          <p:cNvPicPr>
            <a:picLocks noChangeAspect="1"/>
          </p:cNvPicPr>
          <p:nvPr/>
        </p:nvPicPr>
        <p:blipFill rotWithShape="1">
          <a:blip r:embed="rId9" cstate="print">
            <a:extLst>
              <a:ext uri="{28A0092B-C50C-407E-A947-70E740481C1C}">
                <a14:useLocalDpi xmlns:a14="http://schemas.microsoft.com/office/drawing/2010/main" val="0"/>
              </a:ext>
            </a:extLst>
          </a:blip>
          <a:srcRect t="19667"/>
          <a:stretch/>
        </p:blipFill>
        <p:spPr>
          <a:xfrm>
            <a:off x="9558969" y="734036"/>
            <a:ext cx="2386987" cy="1078621"/>
          </a:xfrm>
          <a:prstGeom prst="rect">
            <a:avLst/>
          </a:prstGeom>
        </p:spPr>
      </p:pic>
      <p:pic>
        <p:nvPicPr>
          <p:cNvPr id="11" name="Imagen 10"/>
          <p:cNvPicPr/>
          <p:nvPr/>
        </p:nvPicPr>
        <p:blipFill>
          <a:blip r:embed="rId10">
            <a:extLst>
              <a:ext uri="{28A0092B-C50C-407E-A947-70E740481C1C}">
                <a14:useLocalDpi xmlns:a14="http://schemas.microsoft.com/office/drawing/2010/main" val="0"/>
              </a:ext>
            </a:extLst>
          </a:blip>
          <a:srcRect/>
          <a:stretch>
            <a:fillRect/>
          </a:stretch>
        </p:blipFill>
        <p:spPr bwMode="auto">
          <a:xfrm>
            <a:off x="10050770" y="5349984"/>
            <a:ext cx="1050845" cy="1237210"/>
          </a:xfrm>
          <a:prstGeom prst="rect">
            <a:avLst/>
          </a:prstGeom>
          <a:solidFill>
            <a:srgbClr val="FFFFFF"/>
          </a:solidFill>
          <a:ln>
            <a:noFill/>
          </a:ln>
        </p:spPr>
      </p:pic>
      <p:sp>
        <p:nvSpPr>
          <p:cNvPr id="5" name="CuadroTexto 4"/>
          <p:cNvSpPr txBox="1"/>
          <p:nvPr/>
        </p:nvSpPr>
        <p:spPr>
          <a:xfrm>
            <a:off x="9558969" y="1983346"/>
            <a:ext cx="2386987" cy="523220"/>
          </a:xfrm>
          <a:prstGeom prst="rect">
            <a:avLst/>
          </a:prstGeom>
          <a:noFill/>
        </p:spPr>
        <p:txBody>
          <a:bodyPr wrap="square" rtlCol="0">
            <a:spAutoFit/>
          </a:bodyPr>
          <a:lstStyle/>
          <a:p>
            <a:pPr algn="ctr"/>
            <a:r>
              <a:rPr lang="es-ES" sz="1400" i="1" dirty="0" smtClean="0">
                <a:latin typeface="Times New Roman" panose="02020603050405020304" pitchFamily="18" charset="0"/>
                <a:cs typeface="Times New Roman" panose="02020603050405020304" pitchFamily="18" charset="0"/>
              </a:rPr>
              <a:t>Eucaristía Día de la Virgen Inmaculada</a:t>
            </a:r>
            <a:endParaRPr lang="es-ES"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554524"/>
      </p:ext>
    </p:extLst>
  </p:cSld>
  <p:clrMapOvr>
    <a:masterClrMapping/>
  </p:clrMapOvr>
  <mc:AlternateContent xmlns:mc="http://schemas.openxmlformats.org/markup-compatibility/2006" xmlns:p14="http://schemas.microsoft.com/office/powerpoint/2010/main">
    <mc:Choice Requires="p14">
      <p:transition spd="slow" p14:dur="70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245" y="220337"/>
            <a:ext cx="1681908" cy="1261431"/>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2370" r="7269"/>
          <a:stretch/>
        </p:blipFill>
        <p:spPr>
          <a:xfrm>
            <a:off x="583894" y="1726477"/>
            <a:ext cx="2677099" cy="2498491"/>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19237" t="15582"/>
          <a:stretch/>
        </p:blipFill>
        <p:spPr>
          <a:xfrm>
            <a:off x="2644048" y="309115"/>
            <a:ext cx="2577947" cy="2020952"/>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002" y="2500829"/>
            <a:ext cx="3855904" cy="2891928"/>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l="19116" t="7389" r="7270" b="161"/>
          <a:stretch/>
        </p:blipFill>
        <p:spPr>
          <a:xfrm>
            <a:off x="655502" y="4354315"/>
            <a:ext cx="2605491" cy="2454108"/>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7075" y="142802"/>
            <a:ext cx="4223132" cy="3167349"/>
          </a:xfrm>
          <a:prstGeom prst="rect">
            <a:avLst/>
          </a:prstGeom>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l="1526" t="33414" r="6907" b="19840"/>
          <a:stretch/>
        </p:blipFill>
        <p:spPr>
          <a:xfrm>
            <a:off x="6801080" y="4773119"/>
            <a:ext cx="4997986" cy="1913703"/>
          </a:xfrm>
          <a:prstGeom prst="rect">
            <a:avLst/>
          </a:prstGeom>
        </p:spPr>
      </p:pic>
      <p:pic>
        <p:nvPicPr>
          <p:cNvPr id="11" name="Imagen 10"/>
          <p:cNvPicPr>
            <a:picLocks noChangeAspect="1"/>
          </p:cNvPicPr>
          <p:nvPr/>
        </p:nvPicPr>
        <p:blipFill rotWithShape="1">
          <a:blip r:embed="rId9" cstate="print">
            <a:extLst>
              <a:ext uri="{28A0092B-C50C-407E-A947-70E740481C1C}">
                <a14:useLocalDpi xmlns:a14="http://schemas.microsoft.com/office/drawing/2010/main" val="0"/>
              </a:ext>
            </a:extLst>
          </a:blip>
          <a:srcRect l="33375" t="26118" r="10636" b="4484"/>
          <a:stretch/>
        </p:blipFill>
        <p:spPr>
          <a:xfrm rot="16200000" flipH="1" flipV="1">
            <a:off x="9738056" y="405343"/>
            <a:ext cx="1966928" cy="1828496"/>
          </a:xfrm>
          <a:prstGeom prst="rect">
            <a:avLst/>
          </a:prstGeom>
        </p:spPr>
      </p:pic>
      <p:pic>
        <p:nvPicPr>
          <p:cNvPr id="12" name="Imagen 11"/>
          <p:cNvPicPr>
            <a:picLocks noChangeAspect="1"/>
          </p:cNvPicPr>
          <p:nvPr/>
        </p:nvPicPr>
        <p:blipFill rotWithShape="1">
          <a:blip r:embed="rId10" cstate="print">
            <a:extLst>
              <a:ext uri="{28A0092B-C50C-407E-A947-70E740481C1C}">
                <a14:useLocalDpi xmlns:a14="http://schemas.microsoft.com/office/drawing/2010/main" val="0"/>
              </a:ext>
            </a:extLst>
          </a:blip>
          <a:srcRect l="9116" t="30201" r="28956"/>
          <a:stretch/>
        </p:blipFill>
        <p:spPr>
          <a:xfrm>
            <a:off x="7340906" y="3323820"/>
            <a:ext cx="1536869" cy="1299162"/>
          </a:xfrm>
          <a:prstGeom prst="rect">
            <a:avLst/>
          </a:prstGeom>
        </p:spPr>
      </p:pic>
      <p:pic>
        <p:nvPicPr>
          <p:cNvPr id="17" name="Imagen 16"/>
          <p:cNvPicPr>
            <a:picLocks noChangeAspect="1"/>
          </p:cNvPicPr>
          <p:nvPr/>
        </p:nvPicPr>
        <p:blipFill rotWithShape="1">
          <a:blip r:embed="rId11" cstate="print">
            <a:extLst>
              <a:ext uri="{28A0092B-C50C-407E-A947-70E740481C1C}">
                <a14:useLocalDpi xmlns:a14="http://schemas.microsoft.com/office/drawing/2010/main" val="0"/>
              </a:ext>
            </a:extLst>
          </a:blip>
          <a:srcRect t="28755" b="31085"/>
          <a:stretch/>
        </p:blipFill>
        <p:spPr>
          <a:xfrm>
            <a:off x="3485002" y="5563519"/>
            <a:ext cx="3417502" cy="1029369"/>
          </a:xfrm>
          <a:prstGeom prst="rect">
            <a:avLst/>
          </a:prstGeom>
        </p:spPr>
      </p:pic>
      <p:pic>
        <p:nvPicPr>
          <p:cNvPr id="18" name="Imagen 17"/>
          <p:cNvPicPr/>
          <p:nvPr/>
        </p:nvPicPr>
        <p:blipFill>
          <a:blip r:embed="rId12">
            <a:extLst>
              <a:ext uri="{28A0092B-C50C-407E-A947-70E740481C1C}">
                <a14:useLocalDpi xmlns:a14="http://schemas.microsoft.com/office/drawing/2010/main" val="0"/>
              </a:ext>
            </a:extLst>
          </a:blip>
          <a:srcRect/>
          <a:stretch>
            <a:fillRect/>
          </a:stretch>
        </p:blipFill>
        <p:spPr bwMode="auto">
          <a:xfrm>
            <a:off x="10692143" y="2438871"/>
            <a:ext cx="808189" cy="1073702"/>
          </a:xfrm>
          <a:prstGeom prst="rect">
            <a:avLst/>
          </a:prstGeom>
          <a:solidFill>
            <a:srgbClr val="FFFFFF"/>
          </a:solidFill>
          <a:ln>
            <a:noFill/>
          </a:ln>
        </p:spPr>
      </p:pic>
      <p:sp>
        <p:nvSpPr>
          <p:cNvPr id="19" name="CuadroTexto 18"/>
          <p:cNvSpPr txBox="1"/>
          <p:nvPr/>
        </p:nvSpPr>
        <p:spPr>
          <a:xfrm>
            <a:off x="8505022" y="3585635"/>
            <a:ext cx="3503363" cy="923330"/>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Ofrenda floral  y de cartas</a:t>
            </a:r>
          </a:p>
          <a:p>
            <a:r>
              <a:rPr lang="es-ES" dirty="0" smtClean="0">
                <a:latin typeface="Times New Roman" panose="02020603050405020304" pitchFamily="18" charset="0"/>
                <a:cs typeface="Times New Roman" panose="02020603050405020304" pitchFamily="18" charset="0"/>
              </a:rPr>
              <a:t>Olimpiadas en honor de Nuestra Patrona</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997858"/>
      </p:ext>
    </p:extLst>
  </p:cSld>
  <p:clrMapOvr>
    <a:masterClrMapping/>
  </p:clrMapOvr>
  <p:transition spd="slow" advClick="0" advTm="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e Found Love - Lindsey Stirling (VenTribe)">
            <a:hlinkClick r:id="" action="ppaction://media"/>
          </p:cNvPr>
          <p:cNvPicPr>
            <a:picLocks noChangeAspect="1"/>
          </p:cNvPicPr>
          <p:nvPr>
            <a:audioFile r:link="rId1"/>
            <p:extLst>
              <p:ext uri="{DAA4B4D4-6D71-4841-9C94-3DE7FCFB9230}">
                <p14:media xmlns:p14="http://schemas.microsoft.com/office/powerpoint/2010/main" r:embed="rId2">
                  <p14:trim end="51900"/>
                  <p14:fade in="3350" out="6000"/>
                </p14:media>
              </p:ext>
            </p:extLst>
          </p:nvPr>
        </p:nvPicPr>
        <p:blipFill>
          <a:blip r:embed="rId4"/>
          <a:stretch>
            <a:fillRect/>
          </a:stretch>
        </p:blipFill>
        <p:spPr>
          <a:xfrm>
            <a:off x="5876753" y="3089548"/>
            <a:ext cx="609600" cy="609600"/>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0309" y="355294"/>
            <a:ext cx="7546553" cy="4244936"/>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431" y="107415"/>
            <a:ext cx="4843749" cy="3632812"/>
          </a:xfrm>
          <a:prstGeom prst="rect">
            <a:avLst/>
          </a:prstGeom>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9027" y="3474853"/>
            <a:ext cx="3514061" cy="2638294"/>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158" y="4174155"/>
            <a:ext cx="2636704" cy="1977528"/>
          </a:xfrm>
          <a:prstGeom prst="rect">
            <a:avLst/>
          </a:prstGeom>
        </p:spPr>
      </p:pic>
      <p:pic>
        <p:nvPicPr>
          <p:cNvPr id="7"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6353" y="4824978"/>
            <a:ext cx="2399175" cy="1801258"/>
          </a:xfrm>
          <a:prstGeom prst="rect">
            <a:avLst/>
          </a:prstGeom>
        </p:spPr>
      </p:pic>
      <p:sp>
        <p:nvSpPr>
          <p:cNvPr id="8" name="CuadroTexto 7"/>
          <p:cNvSpPr txBox="1"/>
          <p:nvPr/>
        </p:nvSpPr>
        <p:spPr>
          <a:xfrm>
            <a:off x="499431" y="4174155"/>
            <a:ext cx="2177668" cy="1938992"/>
          </a:xfrm>
          <a:prstGeom prst="rect">
            <a:avLst/>
          </a:prstGeom>
          <a:noFill/>
        </p:spPr>
        <p:txBody>
          <a:bodyPr wrap="square" rtlCol="0">
            <a:spAutoFit/>
          </a:bodyPr>
          <a:lstStyle/>
          <a:p>
            <a:r>
              <a:rPr lang="es-ES" sz="2400" dirty="0" smtClean="0">
                <a:latin typeface="Times New Roman" panose="02020603050405020304" pitchFamily="18" charset="0"/>
                <a:cs typeface="Times New Roman" panose="02020603050405020304" pitchFamily="18" charset="0"/>
              </a:rPr>
              <a:t>Presentación de la 3ª Campaña MIC</a:t>
            </a:r>
          </a:p>
          <a:p>
            <a:r>
              <a:rPr lang="es-ES" sz="2400" dirty="0" smtClean="0">
                <a:latin typeface="Times New Roman" panose="02020603050405020304" pitchFamily="18" charset="0"/>
                <a:cs typeface="Times New Roman" panose="02020603050405020304" pitchFamily="18" charset="0"/>
              </a:rPr>
              <a:t>TODOS CON PARAGUAY </a:t>
            </a:r>
            <a:endParaRPr lang="es-ES" sz="2400" dirty="0">
              <a:latin typeface="Times New Roman" panose="02020603050405020304" pitchFamily="18" charset="0"/>
              <a:cs typeface="Times New Roman" panose="02020603050405020304" pitchFamily="18" charset="0"/>
            </a:endParaRPr>
          </a:p>
        </p:txBody>
      </p:sp>
      <p:pic>
        <p:nvPicPr>
          <p:cNvPr id="9" name="Imagen 8"/>
          <p:cNvPicPr/>
          <p:nvPr/>
        </p:nvPicPr>
        <p:blipFill>
          <a:blip r:embed="rId10">
            <a:extLst>
              <a:ext uri="{28A0092B-C50C-407E-A947-70E740481C1C}">
                <a14:useLocalDpi xmlns:a14="http://schemas.microsoft.com/office/drawing/2010/main" val="0"/>
              </a:ext>
            </a:extLst>
          </a:blip>
          <a:srcRect/>
          <a:stretch>
            <a:fillRect/>
          </a:stretch>
        </p:blipFill>
        <p:spPr bwMode="auto">
          <a:xfrm>
            <a:off x="2517210" y="5725607"/>
            <a:ext cx="808189" cy="1073702"/>
          </a:xfrm>
          <a:prstGeom prst="rect">
            <a:avLst/>
          </a:prstGeom>
          <a:solidFill>
            <a:srgbClr val="FFFFFF"/>
          </a:solidFill>
          <a:ln>
            <a:noFill/>
          </a:ln>
        </p:spPr>
      </p:pic>
    </p:spTree>
    <p:extLst>
      <p:ext uri="{BB962C8B-B14F-4D97-AF65-F5344CB8AC3E}">
        <p14:creationId xmlns:p14="http://schemas.microsoft.com/office/powerpoint/2010/main" val="3740484760"/>
      </p:ext>
    </p:extLst>
  </p:cSld>
  <p:clrMapOvr>
    <a:masterClrMapping/>
  </p:clrMapOvr>
  <mc:AlternateContent xmlns:mc="http://schemas.openxmlformats.org/markup-compatibility/2006" xmlns:p14="http://schemas.microsoft.com/office/powerpoint/2010/main">
    <mc:Choice Requires="p14">
      <p:transition spd="slow" p14:dur="7000" advClick="0" advTm="5000">
        <p:pull/>
      </p:transition>
    </mc:Choice>
    <mc:Fallback xmlns="">
      <p:transition spd="slow" advClick="0" advTm="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51" y="3464417"/>
            <a:ext cx="4311087" cy="3227521"/>
          </a:xfrm>
          <a:prstGeom prst="rect">
            <a:avLst/>
          </a:prstGeom>
          <a:gradFill>
            <a:gsLst>
              <a:gs pos="57000">
                <a:srgbClr val="D6E6F5"/>
              </a:gs>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a:noFill/>
          </a:ln>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t="66103"/>
          <a:stretch/>
        </p:blipFill>
        <p:spPr>
          <a:xfrm>
            <a:off x="1225280" y="394922"/>
            <a:ext cx="10423568" cy="2897747"/>
          </a:xfrm>
          <a:prstGeom prst="rect">
            <a:avLst/>
          </a:prstGeom>
        </p:spPr>
      </p:pic>
      <p:graphicFrame>
        <p:nvGraphicFramePr>
          <p:cNvPr id="4" name="Diagrama 3"/>
          <p:cNvGraphicFramePr/>
          <p:nvPr>
            <p:extLst>
              <p:ext uri="{D42A27DB-BD31-4B8C-83A1-F6EECF244321}">
                <p14:modId xmlns:p14="http://schemas.microsoft.com/office/powerpoint/2010/main" val="3914110245"/>
              </p:ext>
            </p:extLst>
          </p:nvPr>
        </p:nvGraphicFramePr>
        <p:xfrm>
          <a:off x="1287887" y="128789"/>
          <a:ext cx="10019764" cy="6207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p:cNvPicPr/>
          <p:nvPr/>
        </p:nvPicPr>
        <p:blipFill>
          <a:blip r:embed="rId9">
            <a:extLst>
              <a:ext uri="{28A0092B-C50C-407E-A947-70E740481C1C}">
                <a14:useLocalDpi xmlns:a14="http://schemas.microsoft.com/office/drawing/2010/main" val="0"/>
              </a:ext>
            </a:extLst>
          </a:blip>
          <a:srcRect/>
          <a:stretch>
            <a:fillRect/>
          </a:stretch>
        </p:blipFill>
        <p:spPr bwMode="auto">
          <a:xfrm>
            <a:off x="10484130" y="4876770"/>
            <a:ext cx="998806" cy="1139483"/>
          </a:xfrm>
          <a:prstGeom prst="rect">
            <a:avLst/>
          </a:prstGeom>
          <a:solidFill>
            <a:srgbClr val="FFFFFF"/>
          </a:solidFill>
          <a:ln>
            <a:noFill/>
          </a:ln>
        </p:spPr>
      </p:pic>
    </p:spTree>
    <p:extLst>
      <p:ext uri="{BB962C8B-B14F-4D97-AF65-F5344CB8AC3E}">
        <p14:creationId xmlns:p14="http://schemas.microsoft.com/office/powerpoint/2010/main" val="373920133"/>
      </p:ext>
    </p:extLst>
  </p:cSld>
  <p:clrMapOvr>
    <a:masterClrMapping/>
  </p:clrMapOvr>
  <p:transition spd="slow" advClick="0" advTm="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005" y="110169"/>
            <a:ext cx="8624442" cy="6460007"/>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7010" t="9931" r="12486" b="21723"/>
          <a:stretch/>
        </p:blipFill>
        <p:spPr>
          <a:xfrm>
            <a:off x="216749" y="232351"/>
            <a:ext cx="5221995" cy="2493770"/>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t="12072" r="3833"/>
          <a:stretch/>
        </p:blipFill>
        <p:spPr>
          <a:xfrm>
            <a:off x="341523" y="3922005"/>
            <a:ext cx="5312347" cy="2732183"/>
          </a:xfrm>
          <a:prstGeom prst="rect">
            <a:avLst/>
          </a:prstGeom>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585111" y="2726121"/>
            <a:ext cx="808189" cy="1073702"/>
          </a:xfrm>
          <a:prstGeom prst="rect">
            <a:avLst/>
          </a:prstGeom>
          <a:solidFill>
            <a:srgbClr val="FFFFFF"/>
          </a:solidFill>
          <a:ln>
            <a:noFill/>
          </a:ln>
        </p:spPr>
      </p:pic>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l="12731" t="29397" r="9439"/>
          <a:stretch/>
        </p:blipFill>
        <p:spPr>
          <a:xfrm>
            <a:off x="5735161" y="450209"/>
            <a:ext cx="2401677" cy="1633958"/>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4575" y="4176762"/>
            <a:ext cx="3191219" cy="2393414"/>
          </a:xfrm>
          <a:prstGeom prst="rect">
            <a:avLst/>
          </a:prstGeom>
        </p:spPr>
      </p:pic>
      <p:pic>
        <p:nvPicPr>
          <p:cNvPr id="8" name="Imagen 7"/>
          <p:cNvPicPr>
            <a:picLocks noChangeAspect="1"/>
          </p:cNvPicPr>
          <p:nvPr/>
        </p:nvPicPr>
        <p:blipFill rotWithShape="1">
          <a:blip r:embed="rId8" cstate="print">
            <a:extLst>
              <a:ext uri="{28A0092B-C50C-407E-A947-70E740481C1C}">
                <a14:useLocalDpi xmlns:a14="http://schemas.microsoft.com/office/drawing/2010/main" val="0"/>
              </a:ext>
            </a:extLst>
          </a:blip>
          <a:srcRect t="17189" b="5703"/>
          <a:stretch/>
        </p:blipFill>
        <p:spPr>
          <a:xfrm>
            <a:off x="8136838" y="2603940"/>
            <a:ext cx="1419611" cy="1946026"/>
          </a:xfrm>
          <a:prstGeom prst="rect">
            <a:avLst/>
          </a:prstGeom>
        </p:spPr>
      </p:pic>
      <p:pic>
        <p:nvPicPr>
          <p:cNvPr id="11" name="Imagen 10"/>
          <p:cNvPicPr>
            <a:picLocks noChangeAspect="1"/>
          </p:cNvPicPr>
          <p:nvPr/>
        </p:nvPicPr>
        <p:blipFill rotWithShape="1">
          <a:blip r:embed="rId9" cstate="print">
            <a:extLst>
              <a:ext uri="{28A0092B-C50C-407E-A947-70E740481C1C}">
                <a14:useLocalDpi xmlns:a14="http://schemas.microsoft.com/office/drawing/2010/main" val="0"/>
              </a:ext>
            </a:extLst>
          </a:blip>
          <a:srcRect l="8634" t="8675"/>
          <a:stretch/>
        </p:blipFill>
        <p:spPr>
          <a:xfrm>
            <a:off x="8311032" y="68080"/>
            <a:ext cx="3669881" cy="2751201"/>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0912" y="2384164"/>
            <a:ext cx="2050454" cy="1537841"/>
          </a:xfrm>
          <a:prstGeom prst="rect">
            <a:avLst/>
          </a:prstGeom>
        </p:spPr>
      </p:pic>
      <p:pic>
        <p:nvPicPr>
          <p:cNvPr id="13" name="Imagen 12"/>
          <p:cNvPicPr>
            <a:picLocks noChangeAspect="1"/>
          </p:cNvPicPr>
          <p:nvPr/>
        </p:nvPicPr>
        <p:blipFill rotWithShape="1">
          <a:blip r:embed="rId11" cstate="print">
            <a:extLst>
              <a:ext uri="{28A0092B-C50C-407E-A947-70E740481C1C}">
                <a14:useLocalDpi xmlns:a14="http://schemas.microsoft.com/office/drawing/2010/main" val="0"/>
              </a:ext>
            </a:extLst>
          </a:blip>
          <a:srcRect t="44658" r="7390"/>
          <a:stretch/>
        </p:blipFill>
        <p:spPr>
          <a:xfrm>
            <a:off x="9486499" y="3635056"/>
            <a:ext cx="2417366" cy="1083412"/>
          </a:xfrm>
          <a:prstGeom prst="rect">
            <a:avLst/>
          </a:prstGeom>
        </p:spPr>
      </p:pic>
      <p:pic>
        <p:nvPicPr>
          <p:cNvPr id="14" name="Imagen 13"/>
          <p:cNvPicPr>
            <a:picLocks noChangeAspect="1"/>
          </p:cNvPicPr>
          <p:nvPr/>
        </p:nvPicPr>
        <p:blipFill rotWithShape="1">
          <a:blip r:embed="rId12" cstate="print">
            <a:extLst>
              <a:ext uri="{28A0092B-C50C-407E-A947-70E740481C1C}">
                <a14:useLocalDpi xmlns:a14="http://schemas.microsoft.com/office/drawing/2010/main" val="0"/>
              </a:ext>
            </a:extLst>
          </a:blip>
          <a:srcRect t="34854"/>
          <a:stretch/>
        </p:blipFill>
        <p:spPr>
          <a:xfrm>
            <a:off x="9110924" y="5158964"/>
            <a:ext cx="2869989" cy="1051688"/>
          </a:xfrm>
          <a:prstGeom prst="rect">
            <a:avLst/>
          </a:prstGeom>
        </p:spPr>
      </p:pic>
      <p:sp>
        <p:nvSpPr>
          <p:cNvPr id="4" name="CuadroTexto 3"/>
          <p:cNvSpPr txBox="1"/>
          <p:nvPr/>
        </p:nvSpPr>
        <p:spPr>
          <a:xfrm>
            <a:off x="895363" y="6523081"/>
            <a:ext cx="4733864" cy="338554"/>
          </a:xfrm>
          <a:prstGeom prst="rect">
            <a:avLst/>
          </a:prstGeom>
          <a:noFill/>
        </p:spPr>
        <p:txBody>
          <a:bodyPr wrap="square" rtlCol="0">
            <a:spAutoFit/>
          </a:bodyPr>
          <a:lstStyle/>
          <a:p>
            <a:r>
              <a:rPr lang="es-ES" sz="1600" dirty="0" smtClean="0">
                <a:latin typeface="Times New Roman" panose="02020603050405020304" pitchFamily="18" charset="0"/>
                <a:cs typeface="Times New Roman" panose="02020603050405020304" pitchFamily="18" charset="0"/>
              </a:rPr>
              <a:t>Celebración del Adviento alumnos y profesores</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703484"/>
      </p:ext>
    </p:extLst>
  </p:cSld>
  <p:clrMapOvr>
    <a:masterClrMapping/>
  </p:clrMapOvr>
  <mc:AlternateContent xmlns:mc="http://schemas.openxmlformats.org/markup-compatibility/2006" xmlns:p14="http://schemas.microsoft.com/office/powerpoint/2010/main">
    <mc:Choice Requires="p14">
      <p:transition spd="slow" p14:dur="7000" advClick="0" advTm="5000">
        <p:circle/>
      </p:transition>
    </mc:Choice>
    <mc:Fallback xmlns="">
      <p:transition spd="slow" advClick="0" advTm="500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484" y="1138290"/>
            <a:ext cx="7200967" cy="4806646"/>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5675"/>
          <a:stretch/>
        </p:blipFill>
        <p:spPr>
          <a:xfrm>
            <a:off x="297454" y="317897"/>
            <a:ext cx="4461833" cy="360190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54" y="4027216"/>
            <a:ext cx="2924060" cy="1754436"/>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836" y="3382670"/>
            <a:ext cx="4094602" cy="3070952"/>
          </a:xfrm>
          <a:prstGeom prst="rect">
            <a:avLst/>
          </a:prstGeom>
        </p:spPr>
      </p:pic>
      <p:sp>
        <p:nvSpPr>
          <p:cNvPr id="8" name="CuadroTexto 7"/>
          <p:cNvSpPr txBox="1"/>
          <p:nvPr/>
        </p:nvSpPr>
        <p:spPr>
          <a:xfrm>
            <a:off x="205286" y="6185049"/>
            <a:ext cx="6096000" cy="584775"/>
          </a:xfrm>
          <a:prstGeom prst="rect">
            <a:avLst/>
          </a:prstGeom>
          <a:noFill/>
        </p:spPr>
        <p:txBody>
          <a:bodyPr wrap="square" rtlCol="0">
            <a:spAutoFit/>
          </a:bodyPr>
          <a:lstStyle/>
          <a:p>
            <a:r>
              <a:rPr lang="es-ES" sz="1600" i="1" dirty="0" smtClean="0">
                <a:latin typeface="Times New Roman" panose="02020603050405020304" pitchFamily="18" charset="0"/>
                <a:cs typeface="Times New Roman" panose="02020603050405020304" pitchFamily="18" charset="0"/>
              </a:rPr>
              <a:t>JCEM ….CONECTAMOS REUNIONES, TIEMPO DE ORACIÓN, VISITA A LA RESIDENCIA DE MAYORES DE TARIFA</a:t>
            </a:r>
            <a:endParaRPr lang="es-ES" sz="1600" i="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0514" y="4855183"/>
            <a:ext cx="2150772" cy="1209809"/>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5481" y="317897"/>
            <a:ext cx="4301544" cy="2419619"/>
          </a:xfrm>
          <a:prstGeom prst="rect">
            <a:avLst/>
          </a:prstGeom>
        </p:spPr>
      </p:pic>
    </p:spTree>
    <p:extLst>
      <p:ext uri="{BB962C8B-B14F-4D97-AF65-F5344CB8AC3E}">
        <p14:creationId xmlns:p14="http://schemas.microsoft.com/office/powerpoint/2010/main" val="2616762461"/>
      </p:ext>
    </p:extLst>
  </p:cSld>
  <p:clrMapOvr>
    <a:masterClrMapping/>
  </p:clrMapOvr>
  <mc:AlternateContent xmlns:mc="http://schemas.openxmlformats.org/markup-compatibility/2006" xmlns:p14="http://schemas.microsoft.com/office/powerpoint/2010/main">
    <mc:Choice Requires="p14">
      <p:transition spd="slow" p14:dur="70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287" y="298479"/>
            <a:ext cx="1190424" cy="2116309"/>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510" y="2059816"/>
            <a:ext cx="8113689" cy="4563950"/>
          </a:xfrm>
          <a:prstGeom prst="rect">
            <a:avLst/>
          </a:prstGeom>
        </p:spPr>
      </p:pic>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4225" t="27088" r="7939"/>
          <a:stretch/>
        </p:blipFill>
        <p:spPr>
          <a:xfrm>
            <a:off x="2434107" y="749047"/>
            <a:ext cx="3567449" cy="1665741"/>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17840" b="22629"/>
          <a:stretch/>
        </p:blipFill>
        <p:spPr>
          <a:xfrm>
            <a:off x="8686670" y="976714"/>
            <a:ext cx="3402298" cy="1519054"/>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r="50139"/>
          <a:stretch/>
        </p:blipFill>
        <p:spPr>
          <a:xfrm>
            <a:off x="6187354" y="298479"/>
            <a:ext cx="1563711" cy="1881673"/>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431" y="2618656"/>
            <a:ext cx="3053802" cy="1832281"/>
          </a:xfrm>
          <a:prstGeom prst="rect">
            <a:avLst/>
          </a:prstGeom>
        </p:spPr>
      </p:pic>
      <p:pic>
        <p:nvPicPr>
          <p:cNvPr id="9" name="Imagen 8"/>
          <p:cNvPicPr/>
          <p:nvPr/>
        </p:nvPicPr>
        <p:blipFill>
          <a:blip r:embed="rId8">
            <a:extLst>
              <a:ext uri="{28A0092B-C50C-407E-A947-70E740481C1C}">
                <a14:useLocalDpi xmlns:a14="http://schemas.microsoft.com/office/drawing/2010/main" val="0"/>
              </a:ext>
            </a:extLst>
          </a:blip>
          <a:srcRect/>
          <a:stretch>
            <a:fillRect/>
          </a:stretch>
        </p:blipFill>
        <p:spPr bwMode="auto">
          <a:xfrm>
            <a:off x="350192" y="2997945"/>
            <a:ext cx="808189" cy="1073702"/>
          </a:xfrm>
          <a:prstGeom prst="rect">
            <a:avLst/>
          </a:prstGeom>
          <a:solidFill>
            <a:srgbClr val="FFFFFF"/>
          </a:solidFill>
          <a:ln>
            <a:noFill/>
          </a:ln>
        </p:spPr>
      </p:pic>
      <p:sp>
        <p:nvSpPr>
          <p:cNvPr id="5" name="CuadroTexto 4"/>
          <p:cNvSpPr txBox="1"/>
          <p:nvPr/>
        </p:nvSpPr>
        <p:spPr>
          <a:xfrm>
            <a:off x="9407072" y="483145"/>
            <a:ext cx="1674253" cy="369332"/>
          </a:xfrm>
          <a:prstGeom prst="rect">
            <a:avLst/>
          </a:prstGeom>
          <a:noFill/>
        </p:spPr>
        <p:txBody>
          <a:bodyPr wrap="square" rtlCol="0">
            <a:spAutoFit/>
          </a:bodyPr>
          <a:lstStyle/>
          <a:p>
            <a:r>
              <a:rPr lang="es-ES" i="1" dirty="0" smtClean="0">
                <a:latin typeface="Times New Roman" panose="02020603050405020304" pitchFamily="18" charset="0"/>
                <a:cs typeface="Times New Roman" panose="02020603050405020304" pitchFamily="18" charset="0"/>
              </a:rPr>
              <a:t>Navidad</a:t>
            </a:r>
            <a:endParaRPr lang="es-ES" i="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450761" y="2414788"/>
            <a:ext cx="1210614" cy="369332"/>
          </a:xfrm>
          <a:prstGeom prst="rect">
            <a:avLst/>
          </a:prstGeom>
          <a:noFill/>
        </p:spPr>
        <p:txBody>
          <a:bodyPr wrap="square" rtlCol="0">
            <a:spAutoFit/>
          </a:bodyPr>
          <a:lstStyle/>
          <a:p>
            <a:r>
              <a:rPr lang="es-ES" i="1" dirty="0" smtClean="0">
                <a:latin typeface="Times New Roman" panose="02020603050405020304" pitchFamily="18" charset="0"/>
                <a:cs typeface="Times New Roman" panose="02020603050405020304" pitchFamily="18" charset="0"/>
              </a:rPr>
              <a:t>Cuaresma</a:t>
            </a:r>
            <a:endParaRPr lang="es-ES" i="1"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3193961" y="298479"/>
            <a:ext cx="1687132" cy="369332"/>
          </a:xfrm>
          <a:prstGeom prst="rect">
            <a:avLst/>
          </a:prstGeom>
          <a:noFill/>
        </p:spPr>
        <p:txBody>
          <a:bodyPr wrap="square" rtlCol="0">
            <a:spAutoFit/>
          </a:bodyPr>
          <a:lstStyle/>
          <a:p>
            <a:r>
              <a:rPr lang="es-ES" i="1" dirty="0" smtClean="0">
                <a:latin typeface="Times New Roman" panose="02020603050405020304" pitchFamily="18" charset="0"/>
                <a:cs typeface="Times New Roman" panose="02020603050405020304" pitchFamily="18" charset="0"/>
              </a:rPr>
              <a:t>Pascua</a:t>
            </a:r>
            <a:endParaRPr lang="es-ES" i="1" dirty="0">
              <a:latin typeface="Times New Roman" panose="02020603050405020304" pitchFamily="18" charset="0"/>
              <a:cs typeface="Times New Roman" panose="02020603050405020304" pitchFamily="18" charset="0"/>
            </a:endParaRPr>
          </a:p>
        </p:txBody>
      </p:sp>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8142" y="4654805"/>
            <a:ext cx="2429815" cy="1822361"/>
          </a:xfrm>
          <a:prstGeom prst="rect">
            <a:avLst/>
          </a:prstGeom>
        </p:spPr>
      </p:pic>
      <p:pic>
        <p:nvPicPr>
          <p:cNvPr id="15" name="Imagen 14"/>
          <p:cNvPicPr>
            <a:picLocks noChangeAspect="1"/>
          </p:cNvPicPr>
          <p:nvPr/>
        </p:nvPicPr>
        <p:blipFill rotWithShape="1">
          <a:blip r:embed="rId10" cstate="print">
            <a:extLst>
              <a:ext uri="{28A0092B-C50C-407E-A947-70E740481C1C}">
                <a14:useLocalDpi xmlns:a14="http://schemas.microsoft.com/office/drawing/2010/main" val="0"/>
              </a:ext>
            </a:extLst>
          </a:blip>
          <a:srcRect l="10939" t="10328" r="20751"/>
          <a:stretch/>
        </p:blipFill>
        <p:spPr>
          <a:xfrm>
            <a:off x="252510" y="4341791"/>
            <a:ext cx="1811741" cy="1783724"/>
          </a:xfrm>
          <a:prstGeom prst="rect">
            <a:avLst/>
          </a:prstGeom>
        </p:spPr>
      </p:pic>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2808" y="600128"/>
            <a:ext cx="1260928" cy="945696"/>
          </a:xfrm>
          <a:prstGeom prst="rect">
            <a:avLst/>
          </a:prstGeom>
        </p:spPr>
      </p:pic>
      <p:sp>
        <p:nvSpPr>
          <p:cNvPr id="17" name="CuadroTexto 16"/>
          <p:cNvSpPr txBox="1"/>
          <p:nvPr/>
        </p:nvSpPr>
        <p:spPr>
          <a:xfrm>
            <a:off x="1180563" y="6212274"/>
            <a:ext cx="1253544" cy="369332"/>
          </a:xfrm>
          <a:prstGeom prst="rect">
            <a:avLst/>
          </a:prstGeom>
          <a:noFill/>
        </p:spPr>
        <p:txBody>
          <a:bodyPr wrap="square" rtlCol="0">
            <a:spAutoFit/>
          </a:bodyPr>
          <a:lstStyle/>
          <a:p>
            <a:r>
              <a:rPr lang="es-ES" i="1" dirty="0" smtClean="0">
                <a:latin typeface="Times New Roman" panose="02020603050405020304" pitchFamily="18" charset="0"/>
                <a:cs typeface="Times New Roman" panose="02020603050405020304" pitchFamily="18" charset="0"/>
              </a:rPr>
              <a:t>Oración</a:t>
            </a:r>
            <a:endParaRPr lang="es-E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504719"/>
      </p:ext>
    </p:extLst>
  </p:cSld>
  <p:clrMapOvr>
    <a:masterClrMapping/>
  </p:clrMapOvr>
  <mc:AlternateContent xmlns:mc="http://schemas.openxmlformats.org/markup-compatibility/2006" xmlns:p14="http://schemas.microsoft.com/office/powerpoint/2010/main">
    <mc:Choice Requires="p14">
      <p:transition spd="slow" p14:dur="7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648" y="463639"/>
            <a:ext cx="10058400" cy="565785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40" y="3831464"/>
            <a:ext cx="5009882" cy="2818059"/>
          </a:xfrm>
          <a:prstGeom prst="rect">
            <a:avLst/>
          </a:prstGeom>
        </p:spPr>
      </p:pic>
      <p:pic>
        <p:nvPicPr>
          <p:cNvPr id="4" name="Imagen 3"/>
          <p:cNvPicPr/>
          <p:nvPr/>
        </p:nvPicPr>
        <p:blipFill>
          <a:blip r:embed="rId4">
            <a:extLst>
              <a:ext uri="{28A0092B-C50C-407E-A947-70E740481C1C}">
                <a14:useLocalDpi xmlns:a14="http://schemas.microsoft.com/office/drawing/2010/main" val="0"/>
              </a:ext>
            </a:extLst>
          </a:blip>
          <a:srcRect/>
          <a:stretch>
            <a:fillRect/>
          </a:stretch>
        </p:blipFill>
        <p:spPr bwMode="auto">
          <a:xfrm>
            <a:off x="463640" y="1610701"/>
            <a:ext cx="808189" cy="1073702"/>
          </a:xfrm>
          <a:prstGeom prst="rect">
            <a:avLst/>
          </a:prstGeom>
          <a:solidFill>
            <a:srgbClr val="FFFFFF"/>
          </a:solidFill>
          <a:ln>
            <a:noFill/>
          </a:ln>
        </p:spPr>
      </p:pic>
      <p:sp>
        <p:nvSpPr>
          <p:cNvPr id="5" name="CuadroTexto 4"/>
          <p:cNvSpPr txBox="1"/>
          <p:nvPr/>
        </p:nvSpPr>
        <p:spPr>
          <a:xfrm>
            <a:off x="6156101" y="6259132"/>
            <a:ext cx="4675031" cy="584775"/>
          </a:xfrm>
          <a:prstGeom prst="rect">
            <a:avLst/>
          </a:prstGeom>
          <a:noFill/>
        </p:spPr>
        <p:txBody>
          <a:bodyPr wrap="square" rtlCol="0">
            <a:spAutoFit/>
          </a:bodyPr>
          <a:lstStyle/>
          <a:p>
            <a:r>
              <a:rPr lang="es-ES" sz="1600" i="1" dirty="0" smtClean="0">
                <a:latin typeface="Times New Roman" panose="02020603050405020304" pitchFamily="18" charset="0"/>
                <a:cs typeface="Times New Roman" panose="02020603050405020304" pitchFamily="18" charset="0"/>
              </a:rPr>
              <a:t>Conéctate a tu hermano… extiéndele la mano y abre tu corazón</a:t>
            </a:r>
            <a:endParaRPr lang="es-ES" sz="1600" i="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283335" y="3193961"/>
            <a:ext cx="1262130" cy="369332"/>
          </a:xfrm>
          <a:prstGeom prst="rect">
            <a:avLst/>
          </a:prstGeom>
          <a:noFill/>
        </p:spPr>
        <p:txBody>
          <a:bodyPr wrap="square" rtlCol="0">
            <a:spAutoFit/>
          </a:bodyPr>
          <a:lstStyle/>
          <a:p>
            <a:r>
              <a:rPr lang="es-ES" i="1" dirty="0" smtClean="0">
                <a:latin typeface="Times New Roman" panose="02020603050405020304" pitchFamily="18" charset="0"/>
                <a:cs typeface="Times New Roman" panose="02020603050405020304" pitchFamily="18" charset="0"/>
              </a:rPr>
              <a:t>Adviento</a:t>
            </a:r>
            <a:endParaRPr lang="es-E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789008"/>
      </p:ext>
    </p:extLst>
  </p:cSld>
  <p:clrMapOvr>
    <a:masterClrMapping/>
  </p:clrMapOvr>
  <mc:AlternateContent xmlns:mc="http://schemas.openxmlformats.org/markup-compatibility/2006" xmlns:p14="http://schemas.microsoft.com/office/powerpoint/2010/main">
    <mc:Choice Requires="p14">
      <p:transition spd="slow" p14:dur="55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332" y="374572"/>
            <a:ext cx="2898660" cy="1630496"/>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2901" y="1584100"/>
            <a:ext cx="5014174" cy="2820473"/>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9687" y="374572"/>
            <a:ext cx="5112913" cy="2876014"/>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563" t="40563" r="-563" b="-563"/>
          <a:stretch/>
        </p:blipFill>
        <p:spPr>
          <a:xfrm>
            <a:off x="505715" y="2365591"/>
            <a:ext cx="3271803" cy="1472311"/>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4598" y="3473742"/>
            <a:ext cx="1897756" cy="2530341"/>
          </a:xfrm>
          <a:prstGeom prst="rect">
            <a:avLst/>
          </a:prstGeom>
        </p:spPr>
      </p:pic>
      <p:sp>
        <p:nvSpPr>
          <p:cNvPr id="9" name="CuadroTexto 8"/>
          <p:cNvSpPr txBox="1"/>
          <p:nvPr/>
        </p:nvSpPr>
        <p:spPr>
          <a:xfrm>
            <a:off x="4081528" y="631498"/>
            <a:ext cx="2485622" cy="646331"/>
          </a:xfrm>
          <a:prstGeom prst="rect">
            <a:avLst/>
          </a:prstGeom>
          <a:noFill/>
        </p:spPr>
        <p:txBody>
          <a:bodyPr wrap="square" rtlCol="0">
            <a:spAutoFit/>
          </a:bodyPr>
          <a:lstStyle/>
          <a:p>
            <a:pPr algn="ctr"/>
            <a:r>
              <a:rPr lang="es-ES" i="1" dirty="0" smtClean="0">
                <a:latin typeface="Times New Roman" panose="02020603050405020304" pitchFamily="18" charset="0"/>
                <a:cs typeface="Times New Roman" panose="02020603050405020304" pitchFamily="18" charset="0"/>
              </a:rPr>
              <a:t>Belén Viviente y visita de los Reyes Magos</a:t>
            </a:r>
            <a:endParaRPr lang="es-ES" i="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7" cstate="print">
            <a:extLst>
              <a:ext uri="{28A0092B-C50C-407E-A947-70E740481C1C}">
                <a14:useLocalDpi xmlns:a14="http://schemas.microsoft.com/office/drawing/2010/main" val="0"/>
              </a:ext>
            </a:extLst>
          </a:blip>
          <a:srcRect t="21852" r="17542"/>
          <a:stretch/>
        </p:blipFill>
        <p:spPr>
          <a:xfrm>
            <a:off x="505715" y="4135994"/>
            <a:ext cx="3412901" cy="1819397"/>
          </a:xfrm>
          <a:prstGeom prst="rect">
            <a:avLst/>
          </a:prstGeom>
        </p:spPr>
      </p:pic>
      <p:pic>
        <p:nvPicPr>
          <p:cNvPr id="6" name="Imagen 5"/>
          <p:cNvPicPr>
            <a:picLocks noChangeAspect="1"/>
          </p:cNvPicPr>
          <p:nvPr/>
        </p:nvPicPr>
        <p:blipFill rotWithShape="1">
          <a:blip r:embed="rId8" cstate="print">
            <a:extLst>
              <a:ext uri="{28A0092B-C50C-407E-A947-70E740481C1C}">
                <a14:useLocalDpi xmlns:a14="http://schemas.microsoft.com/office/drawing/2010/main" val="0"/>
              </a:ext>
            </a:extLst>
          </a:blip>
          <a:srcRect t="23673"/>
          <a:stretch/>
        </p:blipFill>
        <p:spPr>
          <a:xfrm>
            <a:off x="4081528" y="4937540"/>
            <a:ext cx="3777518" cy="1621830"/>
          </a:xfrm>
          <a:prstGeom prst="rect">
            <a:avLst/>
          </a:prstGeom>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3243" y="4622726"/>
            <a:ext cx="1981355" cy="1114512"/>
          </a:xfrm>
          <a:prstGeom prst="rect">
            <a:avLst/>
          </a:prstGeom>
        </p:spPr>
      </p:pic>
    </p:spTree>
    <p:extLst>
      <p:ext uri="{BB962C8B-B14F-4D97-AF65-F5344CB8AC3E}">
        <p14:creationId xmlns:p14="http://schemas.microsoft.com/office/powerpoint/2010/main" val="1560298100"/>
      </p:ext>
    </p:extLst>
  </p:cSld>
  <p:clrMapOvr>
    <a:masterClrMapping/>
  </p:clrMapOvr>
  <mc:AlternateContent xmlns:mc="http://schemas.openxmlformats.org/markup-compatibility/2006" xmlns:p14="http://schemas.microsoft.com/office/powerpoint/2010/main">
    <mc:Choice Requires="p14">
      <p:transition spd="slow" p14:dur="7000" advClick="0" advTm="5000">
        <p:checker/>
      </p:transition>
    </mc:Choice>
    <mc:Fallback xmlns="">
      <p:transition spd="slow" advClick="0" advTm="5000">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57" y="137349"/>
            <a:ext cx="7025071" cy="6720651"/>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27027"/>
          <a:stretch/>
        </p:blipFill>
        <p:spPr>
          <a:xfrm>
            <a:off x="6014434" y="317852"/>
            <a:ext cx="6083601" cy="2497153"/>
          </a:xfrm>
          <a:prstGeom prst="rect">
            <a:avLst/>
          </a:prstGeom>
        </p:spPr>
      </p:pic>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13363" t="27260"/>
          <a:stretch/>
        </p:blipFill>
        <p:spPr>
          <a:xfrm>
            <a:off x="3266801" y="3102659"/>
            <a:ext cx="7721340" cy="3646527"/>
          </a:xfrm>
          <a:prstGeom prst="rect">
            <a:avLst/>
          </a:prstGeom>
        </p:spPr>
      </p:pic>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11194126" y="3510553"/>
            <a:ext cx="808189" cy="1073702"/>
          </a:xfrm>
          <a:prstGeom prst="rect">
            <a:avLst/>
          </a:prstGeom>
          <a:solidFill>
            <a:srgbClr val="FFFFFF"/>
          </a:solidFill>
          <a:ln>
            <a:noFill/>
          </a:ln>
        </p:spPr>
      </p:pic>
      <p:sp>
        <p:nvSpPr>
          <p:cNvPr id="6" name="CuadroTexto 5"/>
          <p:cNvSpPr txBox="1"/>
          <p:nvPr/>
        </p:nvSpPr>
        <p:spPr>
          <a:xfrm>
            <a:off x="1970468" y="425003"/>
            <a:ext cx="3400022" cy="830997"/>
          </a:xfrm>
          <a:prstGeom prst="rect">
            <a:avLst/>
          </a:prstGeom>
          <a:noFill/>
        </p:spPr>
        <p:txBody>
          <a:bodyPr wrap="square" rtlCol="0">
            <a:spAutoFit/>
          </a:bodyPr>
          <a:lstStyle/>
          <a:p>
            <a:r>
              <a:rPr lang="es-ES" sz="1600" dirty="0" smtClean="0">
                <a:solidFill>
                  <a:schemeClr val="bg1"/>
                </a:solidFill>
                <a:latin typeface="Times New Roman" panose="02020603050405020304" pitchFamily="18" charset="0"/>
                <a:cs typeface="Times New Roman" panose="02020603050405020304" pitchFamily="18" charset="0"/>
              </a:rPr>
              <a:t>Conectando, trabajando en equipo…..sencillez, espiritualidad, humor…..</a:t>
            </a:r>
            <a:endParaRPr lang="es-E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220946"/>
      </p:ext>
    </p:extLst>
  </p:cSld>
  <p:clrMapOvr>
    <a:masterClrMapping/>
  </p:clrMapOvr>
  <mc:AlternateContent xmlns:mc="http://schemas.openxmlformats.org/markup-compatibility/2006" xmlns:p14="http://schemas.microsoft.com/office/powerpoint/2010/main">
    <mc:Choice Requires="p14">
      <p:transition spd="slow" p14:dur="7000" advClick="0" advTm="5000">
        <p14:switch dir="r"/>
      </p:transition>
    </mc:Choice>
    <mc:Fallback xmlns="">
      <p:transition spd="slow"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736" y="940158"/>
            <a:ext cx="11147074" cy="5215943"/>
          </a:xfrm>
          <a:prstGeom prst="rect">
            <a:avLst/>
          </a:prstGeom>
        </p:spPr>
      </p:pic>
      <p:sp>
        <p:nvSpPr>
          <p:cNvPr id="3" name="CuadroTexto 2"/>
          <p:cNvSpPr txBox="1"/>
          <p:nvPr/>
        </p:nvSpPr>
        <p:spPr>
          <a:xfrm>
            <a:off x="1081825" y="141668"/>
            <a:ext cx="5640946"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Conectamos ……Testimonios de entrega misionera y FSS</a:t>
            </a:r>
            <a:endParaRPr lang="es-ES"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3969" r="16005"/>
          <a:stretch/>
        </p:blipFill>
        <p:spPr>
          <a:xfrm>
            <a:off x="8724839" y="141668"/>
            <a:ext cx="2937971" cy="2065099"/>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232" y="3179155"/>
            <a:ext cx="2554578" cy="3406104"/>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2771" y="5531443"/>
            <a:ext cx="2221007" cy="1249316"/>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t="18028" b="21690"/>
          <a:stretch/>
        </p:blipFill>
        <p:spPr>
          <a:xfrm>
            <a:off x="271942" y="609051"/>
            <a:ext cx="3746267" cy="1693735"/>
          </a:xfrm>
          <a:prstGeom prst="rect">
            <a:avLst/>
          </a:prstGeom>
        </p:spPr>
      </p:pic>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t="29296"/>
          <a:stretch/>
        </p:blipFill>
        <p:spPr>
          <a:xfrm>
            <a:off x="271942" y="5073754"/>
            <a:ext cx="1810717" cy="1707005"/>
          </a:xfrm>
          <a:prstGeom prst="rect">
            <a:avLst/>
          </a:prstGeom>
        </p:spPr>
      </p:pic>
      <p:sp>
        <p:nvSpPr>
          <p:cNvPr id="11" name="CuadroTexto 10"/>
          <p:cNvSpPr txBox="1"/>
          <p:nvPr/>
        </p:nvSpPr>
        <p:spPr>
          <a:xfrm>
            <a:off x="1826939" y="6203048"/>
            <a:ext cx="5475382" cy="646331"/>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INFANCIA MISIONERA , ACTIVIDADES SEMANA DE NUESTRAS MISIONES </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000509"/>
      </p:ext>
    </p:extLst>
  </p:cSld>
  <p:clrMapOvr>
    <a:masterClrMapping/>
  </p:clrMapOvr>
  <mc:AlternateContent xmlns:mc="http://schemas.openxmlformats.org/markup-compatibility/2006" xmlns:p14="http://schemas.microsoft.com/office/powerpoint/2010/main">
    <mc:Choice Requires="p14">
      <p:transition spd="slow" p14:dur="550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2342" r="6015" b="6666"/>
          <a:stretch/>
        </p:blipFill>
        <p:spPr>
          <a:xfrm>
            <a:off x="3819251" y="301318"/>
            <a:ext cx="4713668" cy="64008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140" y="432370"/>
            <a:ext cx="3378089" cy="2536209"/>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t="33427"/>
          <a:stretch/>
        </p:blipFill>
        <p:spPr>
          <a:xfrm>
            <a:off x="463645" y="296214"/>
            <a:ext cx="2618973" cy="2324697"/>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6315" y="3054146"/>
            <a:ext cx="3022242" cy="2266682"/>
          </a:xfrm>
          <a:prstGeom prst="rect">
            <a:avLst/>
          </a:prstGeom>
        </p:spPr>
      </p:pic>
      <p:pic>
        <p:nvPicPr>
          <p:cNvPr id="12" name="Imagen 11"/>
          <p:cNvPicPr>
            <a:picLocks noChangeAspect="1"/>
          </p:cNvPicPr>
          <p:nvPr/>
        </p:nvPicPr>
        <p:blipFill rotWithShape="1">
          <a:blip r:embed="rId7" cstate="print">
            <a:extLst>
              <a:ext uri="{28A0092B-C50C-407E-A947-70E740481C1C}">
                <a14:useLocalDpi xmlns:a14="http://schemas.microsoft.com/office/drawing/2010/main" val="0"/>
              </a:ext>
            </a:extLst>
          </a:blip>
          <a:srcRect t="42629"/>
          <a:stretch/>
        </p:blipFill>
        <p:spPr>
          <a:xfrm>
            <a:off x="8307108" y="5432292"/>
            <a:ext cx="3138152" cy="1350289"/>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1196" y="589238"/>
            <a:ext cx="1159099" cy="869324"/>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8111" y="1770845"/>
            <a:ext cx="2301025" cy="1725769"/>
          </a:xfrm>
          <a:prstGeom prst="rect">
            <a:avLst/>
          </a:prstGeom>
        </p:spPr>
      </p:pic>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424" y="3181082"/>
            <a:ext cx="4288665" cy="2412374"/>
          </a:xfrm>
          <a:prstGeom prst="rect">
            <a:avLst/>
          </a:prstGeom>
        </p:spPr>
      </p:pic>
      <p:pic>
        <p:nvPicPr>
          <p:cNvPr id="18" name="Imagen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7583" y="4971245"/>
            <a:ext cx="2737129" cy="1539635"/>
          </a:xfrm>
          <a:prstGeom prst="rect">
            <a:avLst/>
          </a:prstGeom>
        </p:spPr>
      </p:pic>
      <p:pic>
        <p:nvPicPr>
          <p:cNvPr id="20" name="Imagen 19"/>
          <p:cNvPicPr>
            <a:picLocks noChangeAspect="1"/>
          </p:cNvPicPr>
          <p:nvPr/>
        </p:nvPicPr>
        <p:blipFill rotWithShape="1">
          <a:blip r:embed="rId12" cstate="print">
            <a:extLst>
              <a:ext uri="{28A0092B-C50C-407E-A947-70E740481C1C}">
                <a14:useLocalDpi xmlns:a14="http://schemas.microsoft.com/office/drawing/2010/main" val="0"/>
              </a:ext>
            </a:extLst>
          </a:blip>
          <a:srcRect t="47324" r="21733"/>
          <a:stretch/>
        </p:blipFill>
        <p:spPr>
          <a:xfrm>
            <a:off x="4100436" y="4465211"/>
            <a:ext cx="1827666" cy="2186816"/>
          </a:xfrm>
          <a:prstGeom prst="rect">
            <a:avLst/>
          </a:prstGeom>
        </p:spPr>
      </p:pic>
      <p:sp>
        <p:nvSpPr>
          <p:cNvPr id="21" name="CuadroTexto 20"/>
          <p:cNvSpPr txBox="1"/>
          <p:nvPr/>
        </p:nvSpPr>
        <p:spPr>
          <a:xfrm>
            <a:off x="5014269" y="296214"/>
            <a:ext cx="3781712" cy="338554"/>
          </a:xfrm>
          <a:prstGeom prst="rect">
            <a:avLst/>
          </a:prstGeom>
          <a:noFill/>
        </p:spPr>
        <p:txBody>
          <a:bodyPr wrap="square" rtlCol="0">
            <a:spAutoFit/>
          </a:bodyPr>
          <a:lstStyle/>
          <a:p>
            <a:r>
              <a:rPr lang="es-ES" sz="1600" i="1" dirty="0" smtClean="0">
                <a:solidFill>
                  <a:schemeClr val="bg1"/>
                </a:solidFill>
                <a:latin typeface="Times New Roman" panose="02020603050405020304" pitchFamily="18" charset="0"/>
                <a:cs typeface="Times New Roman" panose="02020603050405020304" pitchFamily="18" charset="0"/>
              </a:rPr>
              <a:t>Testimonios de las Hermanas MIC</a:t>
            </a:r>
            <a:endParaRPr lang="es-ES" sz="1600" i="1" dirty="0">
              <a:solidFill>
                <a:schemeClr val="bg1"/>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5577683" y="6203852"/>
            <a:ext cx="2609457"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Con Sor Carmen</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085500"/>
      </p:ext>
    </p:extLst>
  </p:cSld>
  <p:clrMapOvr>
    <a:masterClrMapping/>
  </p:clrMapOvr>
  <p:transition spd="slow" advClick="0" advTm="5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46" y="4352414"/>
            <a:ext cx="3791755" cy="227505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132" y="1407015"/>
            <a:ext cx="5173014" cy="3879761"/>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046" y="180298"/>
            <a:ext cx="2696247" cy="3594996"/>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0862" y="302651"/>
            <a:ext cx="3382851" cy="2537138"/>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9479" y="3571954"/>
            <a:ext cx="5092521" cy="3055513"/>
          </a:xfrm>
          <a:prstGeom prst="rect">
            <a:avLst/>
          </a:prstGeom>
        </p:spPr>
      </p:pic>
      <p:pic>
        <p:nvPicPr>
          <p:cNvPr id="8" name="Imagen 7"/>
          <p:cNvPicPr/>
          <p:nvPr/>
        </p:nvPicPr>
        <p:blipFill>
          <a:blip r:embed="rId7">
            <a:extLst>
              <a:ext uri="{28A0092B-C50C-407E-A947-70E740481C1C}">
                <a14:useLocalDpi xmlns:a14="http://schemas.microsoft.com/office/drawing/2010/main" val="0"/>
              </a:ext>
            </a:extLst>
          </a:blip>
          <a:srcRect/>
          <a:stretch>
            <a:fillRect/>
          </a:stretch>
        </p:blipFill>
        <p:spPr bwMode="auto">
          <a:xfrm>
            <a:off x="5015208" y="5553765"/>
            <a:ext cx="808189" cy="1073702"/>
          </a:xfrm>
          <a:prstGeom prst="rect">
            <a:avLst/>
          </a:prstGeom>
          <a:solidFill>
            <a:srgbClr val="FFFFFF"/>
          </a:solidFill>
          <a:ln>
            <a:noFill/>
          </a:ln>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4247" y="302651"/>
            <a:ext cx="1863144" cy="1397358"/>
          </a:xfrm>
          <a:prstGeom prst="rect">
            <a:avLst/>
          </a:prstGeom>
        </p:spPr>
      </p:pic>
      <p:sp>
        <p:nvSpPr>
          <p:cNvPr id="2" name="CuadroTexto 1"/>
          <p:cNvSpPr txBox="1"/>
          <p:nvPr/>
        </p:nvSpPr>
        <p:spPr>
          <a:xfrm>
            <a:off x="8822028" y="2949262"/>
            <a:ext cx="2691685"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Con Sor Mª José</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345336"/>
      </p:ext>
    </p:extLst>
  </p:cSld>
  <p:clrMapOvr>
    <a:masterClrMapping/>
  </p:clrMapOvr>
  <mc:AlternateContent xmlns:mc="http://schemas.openxmlformats.org/markup-compatibility/2006" xmlns:p14="http://schemas.microsoft.com/office/powerpoint/2010/main">
    <mc:Choice Requires="p14">
      <p:transition spd="slow" p14:dur="5500" advClick="0" advTm="5000">
        <p:fade/>
      </p:transition>
    </mc:Choice>
    <mc:Fallback xmlns="">
      <p:transition spd="slow" advClick="0"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9389" r="5540"/>
          <a:stretch/>
        </p:blipFill>
        <p:spPr>
          <a:xfrm>
            <a:off x="1601273" y="360609"/>
            <a:ext cx="8637431" cy="6214056"/>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548" y="167426"/>
            <a:ext cx="1757256" cy="1318766"/>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92" y="1996226"/>
            <a:ext cx="3406478" cy="2556456"/>
          </a:xfrm>
          <a:prstGeom prst="rect">
            <a:avLst/>
          </a:prstGeom>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t="33006"/>
          <a:stretch/>
        </p:blipFill>
        <p:spPr>
          <a:xfrm>
            <a:off x="226092" y="4734323"/>
            <a:ext cx="5396248" cy="2033525"/>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t="24356"/>
          <a:stretch/>
        </p:blipFill>
        <p:spPr>
          <a:xfrm>
            <a:off x="7959144" y="167426"/>
            <a:ext cx="3876541" cy="164945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5205" y="4198513"/>
            <a:ext cx="3766355" cy="2118575"/>
          </a:xfrm>
          <a:prstGeom prst="rect">
            <a:avLst/>
          </a:prstGeom>
        </p:spPr>
      </p:pic>
      <p:pic>
        <p:nvPicPr>
          <p:cNvPr id="12" name="Imagen 11"/>
          <p:cNvPicPr/>
          <p:nvPr/>
        </p:nvPicPr>
        <p:blipFill>
          <a:blip r:embed="rId8">
            <a:extLst>
              <a:ext uri="{28A0092B-C50C-407E-A947-70E740481C1C}">
                <a14:useLocalDpi xmlns:a14="http://schemas.microsoft.com/office/drawing/2010/main" val="0"/>
              </a:ext>
            </a:extLst>
          </a:blip>
          <a:srcRect/>
          <a:stretch>
            <a:fillRect/>
          </a:stretch>
        </p:blipFill>
        <p:spPr bwMode="auto">
          <a:xfrm>
            <a:off x="10681037" y="2400375"/>
            <a:ext cx="808189" cy="1073702"/>
          </a:xfrm>
          <a:prstGeom prst="rect">
            <a:avLst/>
          </a:prstGeom>
          <a:solidFill>
            <a:srgbClr val="FFFFFF"/>
          </a:solidFill>
          <a:ln>
            <a:noFill/>
          </a:ln>
        </p:spPr>
      </p:pic>
      <p:sp>
        <p:nvSpPr>
          <p:cNvPr id="13" name="CuadroTexto 12"/>
          <p:cNvSpPr txBox="1"/>
          <p:nvPr/>
        </p:nvSpPr>
        <p:spPr>
          <a:xfrm>
            <a:off x="4559121" y="488255"/>
            <a:ext cx="3606084" cy="338554"/>
          </a:xfrm>
          <a:prstGeom prst="rect">
            <a:avLst/>
          </a:prstGeom>
          <a:noFill/>
        </p:spPr>
        <p:txBody>
          <a:bodyPr wrap="square" rtlCol="0">
            <a:spAutoFit/>
          </a:bodyPr>
          <a:lstStyle/>
          <a:p>
            <a:r>
              <a:rPr lang="es-ES" sz="1600" dirty="0" smtClean="0">
                <a:latin typeface="Times New Roman" panose="02020603050405020304" pitchFamily="18" charset="0"/>
                <a:cs typeface="Times New Roman" panose="02020603050405020304" pitchFamily="18" charset="0"/>
              </a:rPr>
              <a:t>Celebración de Nuestras Misiones</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019635"/>
      </p:ext>
    </p:extLst>
  </p:cSld>
  <p:clrMapOvr>
    <a:masterClrMapping/>
  </p:clrMapOvr>
  <mc:AlternateContent xmlns:mc="http://schemas.openxmlformats.org/markup-compatibility/2006" xmlns:p14="http://schemas.microsoft.com/office/powerpoint/2010/main">
    <mc:Choice Requires="p14">
      <p:transition spd="slow" p14:dur="5500" advClick="0" advTm="5000">
        <p:push dir="u"/>
      </p:transition>
    </mc:Choice>
    <mc:Fallback xmlns="">
      <p:transition spd="slow" advClick="0" advTm="5000">
        <p:push dir="u"/>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3329" b="4574"/>
          <a:stretch/>
        </p:blipFill>
        <p:spPr>
          <a:xfrm>
            <a:off x="1700011" y="231820"/>
            <a:ext cx="7868992" cy="6413679"/>
          </a:xfrm>
          <a:prstGeom prst="rect">
            <a:avLst/>
          </a:prstGeom>
        </p:spPr>
      </p:pic>
      <p:graphicFrame>
        <p:nvGraphicFramePr>
          <p:cNvPr id="4" name="Diagrama 3"/>
          <p:cNvGraphicFramePr/>
          <p:nvPr>
            <p:extLst>
              <p:ext uri="{D42A27DB-BD31-4B8C-83A1-F6EECF244321}">
                <p14:modId xmlns:p14="http://schemas.microsoft.com/office/powerpoint/2010/main" val="1549640221"/>
              </p:ext>
            </p:extLst>
          </p:nvPr>
        </p:nvGraphicFramePr>
        <p:xfrm>
          <a:off x="965915" y="329314"/>
          <a:ext cx="10393250" cy="6032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p:nvPr/>
        </p:nvPicPr>
        <p:blipFill>
          <a:blip r:embed="rId8">
            <a:extLst>
              <a:ext uri="{28A0092B-C50C-407E-A947-70E740481C1C}">
                <a14:useLocalDpi xmlns:a14="http://schemas.microsoft.com/office/drawing/2010/main" val="0"/>
              </a:ext>
            </a:extLst>
          </a:blip>
          <a:srcRect/>
          <a:stretch>
            <a:fillRect/>
          </a:stretch>
        </p:blipFill>
        <p:spPr bwMode="auto">
          <a:xfrm>
            <a:off x="10484130" y="4876770"/>
            <a:ext cx="998806" cy="1139483"/>
          </a:xfrm>
          <a:prstGeom prst="rect">
            <a:avLst/>
          </a:prstGeom>
          <a:solidFill>
            <a:srgbClr val="FFFFFF"/>
          </a:solidFill>
          <a:ln>
            <a:noFill/>
          </a:ln>
        </p:spPr>
      </p:pic>
    </p:spTree>
    <p:extLst>
      <p:ext uri="{BB962C8B-B14F-4D97-AF65-F5344CB8AC3E}">
        <p14:creationId xmlns:p14="http://schemas.microsoft.com/office/powerpoint/2010/main" val="2165303176"/>
      </p:ext>
    </p:extLst>
  </p:cSld>
  <p:clrMapOvr>
    <a:masterClrMapping/>
  </p:clrMapOvr>
  <p:transition spd="slow" advClick="0" advTm="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3692" t="10690" r="5398"/>
          <a:stretch/>
        </p:blipFill>
        <p:spPr>
          <a:xfrm>
            <a:off x="1287887" y="257578"/>
            <a:ext cx="9144001" cy="591763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85" y="161187"/>
            <a:ext cx="1800225" cy="2543175"/>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2629" t="7887" r="2300" b="10798"/>
          <a:stretch/>
        </p:blipFill>
        <p:spPr>
          <a:xfrm>
            <a:off x="198885" y="3581309"/>
            <a:ext cx="4726546" cy="303199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2796" y="3153892"/>
            <a:ext cx="2517283" cy="3356377"/>
          </a:xfrm>
          <a:prstGeom prst="rect">
            <a:avLst/>
          </a:prstGeom>
        </p:spPr>
      </p:pic>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10237342" y="1269517"/>
            <a:ext cx="808189" cy="1073702"/>
          </a:xfrm>
          <a:prstGeom prst="rect">
            <a:avLst/>
          </a:prstGeom>
          <a:solidFill>
            <a:srgbClr val="FFFFFF"/>
          </a:solidFill>
          <a:ln>
            <a:noFill/>
          </a:ln>
        </p:spPr>
      </p:pic>
      <p:sp>
        <p:nvSpPr>
          <p:cNvPr id="9" name="CuadroTexto 8"/>
          <p:cNvSpPr txBox="1"/>
          <p:nvPr/>
        </p:nvSpPr>
        <p:spPr>
          <a:xfrm>
            <a:off x="5228823" y="6192464"/>
            <a:ext cx="3940935" cy="338554"/>
          </a:xfrm>
          <a:prstGeom prst="rect">
            <a:avLst/>
          </a:prstGeom>
          <a:noFill/>
        </p:spPr>
        <p:txBody>
          <a:bodyPr wrap="square" rtlCol="0">
            <a:spAutoFit/>
          </a:bodyPr>
          <a:lstStyle/>
          <a:p>
            <a:r>
              <a:rPr lang="es-ES" sz="1600" dirty="0" smtClean="0">
                <a:latin typeface="Times New Roman" panose="02020603050405020304" pitchFamily="18" charset="0"/>
                <a:cs typeface="Times New Roman" panose="02020603050405020304" pitchFamily="18" charset="0"/>
              </a:rPr>
              <a:t>Campaña Hambre y Día de la Paz</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785713"/>
      </p:ext>
    </p:extLst>
  </p:cSld>
  <p:clrMapOvr>
    <a:masterClrMapping/>
  </p:clrMapOvr>
  <mc:AlternateContent xmlns:mc="http://schemas.openxmlformats.org/markup-compatibility/2006" xmlns:p14="http://schemas.microsoft.com/office/powerpoint/2010/main">
    <mc:Choice Requires="p14">
      <p:transition spd="slow" p14:dur="5500" advClick="0" advTm="5000">
        <p:wipe/>
      </p:transition>
    </mc:Choice>
    <mc:Fallback xmlns="">
      <p:transition spd="slow" advClick="0" advTm="5000">
        <p:wip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70" y="154547"/>
            <a:ext cx="7950557" cy="5962918"/>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8263" t="31549" r="8498"/>
          <a:stretch/>
        </p:blipFill>
        <p:spPr>
          <a:xfrm>
            <a:off x="489396" y="323605"/>
            <a:ext cx="3515933" cy="2168456"/>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20376" t="33239" r="14413" b="376"/>
          <a:stretch/>
        </p:blipFill>
        <p:spPr>
          <a:xfrm>
            <a:off x="4788176" y="4108361"/>
            <a:ext cx="3424251" cy="2614412"/>
          </a:xfrm>
          <a:prstGeom prst="rect">
            <a:avLst/>
          </a:prstGeom>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668" t="19344" r="13388" b="35023"/>
          <a:stretch/>
        </p:blipFill>
        <p:spPr>
          <a:xfrm>
            <a:off x="8017971" y="154547"/>
            <a:ext cx="3366954" cy="3129567"/>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b="48545"/>
          <a:stretch/>
        </p:blipFill>
        <p:spPr>
          <a:xfrm>
            <a:off x="8480974" y="3950434"/>
            <a:ext cx="2903951" cy="2656426"/>
          </a:xfrm>
          <a:prstGeom prst="rect">
            <a:avLst/>
          </a:prstGeom>
        </p:spPr>
      </p:pic>
      <p:pic>
        <p:nvPicPr>
          <p:cNvPr id="9" name="Imagen 8"/>
          <p:cNvPicPr/>
          <p:nvPr/>
        </p:nvPicPr>
        <p:blipFill>
          <a:blip r:embed="rId7">
            <a:extLst>
              <a:ext uri="{28A0092B-C50C-407E-A947-70E740481C1C}">
                <a14:useLocalDpi xmlns:a14="http://schemas.microsoft.com/office/drawing/2010/main" val="0"/>
              </a:ext>
            </a:extLst>
          </a:blip>
          <a:srcRect/>
          <a:stretch>
            <a:fillRect/>
          </a:stretch>
        </p:blipFill>
        <p:spPr bwMode="auto">
          <a:xfrm>
            <a:off x="10308928" y="3034659"/>
            <a:ext cx="808189" cy="1073702"/>
          </a:xfrm>
          <a:prstGeom prst="rect">
            <a:avLst/>
          </a:prstGeom>
          <a:solidFill>
            <a:srgbClr val="FFFFFF"/>
          </a:solidFill>
          <a:ln>
            <a:noFill/>
          </a:ln>
        </p:spPr>
      </p:pic>
      <p:sp>
        <p:nvSpPr>
          <p:cNvPr id="10" name="CuadroTexto 9"/>
          <p:cNvSpPr txBox="1"/>
          <p:nvPr/>
        </p:nvSpPr>
        <p:spPr>
          <a:xfrm>
            <a:off x="631064" y="6220496"/>
            <a:ext cx="4765183" cy="584775"/>
          </a:xfrm>
          <a:prstGeom prst="rect">
            <a:avLst/>
          </a:prstGeom>
          <a:noFill/>
        </p:spPr>
        <p:txBody>
          <a:bodyPr wrap="square" rtlCol="0">
            <a:spAutoFit/>
          </a:bodyPr>
          <a:lstStyle/>
          <a:p>
            <a:r>
              <a:rPr lang="es-ES" sz="1600" i="1" dirty="0" smtClean="0">
                <a:latin typeface="Times New Roman" panose="02020603050405020304" pitchFamily="18" charset="0"/>
                <a:cs typeface="Times New Roman" panose="02020603050405020304" pitchFamily="18" charset="0"/>
              </a:rPr>
              <a:t>Jornadas de pastoral en Sevilla y segundo momento formativo : MINDFULNESS con Sor Mª José</a:t>
            </a:r>
            <a:endParaRPr lang="es-E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0205636"/>
      </p:ext>
    </p:extLst>
  </p:cSld>
  <p:clrMapOvr>
    <a:masterClrMapping/>
  </p:clrMapOvr>
  <mc:AlternateContent xmlns:mc="http://schemas.openxmlformats.org/markup-compatibility/2006" xmlns:p14="http://schemas.microsoft.com/office/powerpoint/2010/main">
    <mc:Choice Requires="p14">
      <p:transition spd="slow" p14:dur="5500" advClick="0" advTm="5000">
        <p:randomBar dir="vert"/>
      </p:transition>
    </mc:Choice>
    <mc:Fallback xmlns="">
      <p:transition spd="slow" advClick="0" advTm="5000">
        <p:randomBar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617" y="1318582"/>
            <a:ext cx="10058400" cy="5330952"/>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60" y="396828"/>
            <a:ext cx="3606085" cy="2028423"/>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366" y="5077507"/>
            <a:ext cx="2794715" cy="1572027"/>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25728"/>
          <a:stretch/>
        </p:blipFill>
        <p:spPr>
          <a:xfrm>
            <a:off x="214648" y="2788995"/>
            <a:ext cx="2841938" cy="1583079"/>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l="6718" t="23286" r="6531" b="23005"/>
          <a:stretch/>
        </p:blipFill>
        <p:spPr>
          <a:xfrm>
            <a:off x="5112914" y="187684"/>
            <a:ext cx="3580326" cy="1656914"/>
          </a:xfrm>
          <a:prstGeom prst="rect">
            <a:avLst/>
          </a:prstGeom>
        </p:spPr>
      </p:pic>
      <p:pic>
        <p:nvPicPr>
          <p:cNvPr id="8" name="Imagen 7"/>
          <p:cNvPicPr/>
          <p:nvPr/>
        </p:nvPicPr>
        <p:blipFill>
          <a:blip r:embed="rId7">
            <a:extLst>
              <a:ext uri="{28A0092B-C50C-407E-A947-70E740481C1C}">
                <a14:useLocalDpi xmlns:a14="http://schemas.microsoft.com/office/drawing/2010/main" val="0"/>
              </a:ext>
            </a:extLst>
          </a:blip>
          <a:srcRect/>
          <a:stretch>
            <a:fillRect/>
          </a:stretch>
        </p:blipFill>
        <p:spPr bwMode="auto">
          <a:xfrm>
            <a:off x="9942491" y="479290"/>
            <a:ext cx="808189" cy="1073702"/>
          </a:xfrm>
          <a:prstGeom prst="rect">
            <a:avLst/>
          </a:prstGeom>
          <a:solidFill>
            <a:srgbClr val="FFFFFF"/>
          </a:solidFill>
          <a:ln>
            <a:noFill/>
          </a:ln>
        </p:spPr>
      </p:pic>
      <p:sp>
        <p:nvSpPr>
          <p:cNvPr id="9" name="CuadroTexto 8"/>
          <p:cNvSpPr txBox="1"/>
          <p:nvPr/>
        </p:nvSpPr>
        <p:spPr>
          <a:xfrm>
            <a:off x="4524778" y="6053071"/>
            <a:ext cx="4881093" cy="584775"/>
          </a:xfrm>
          <a:prstGeom prst="rect">
            <a:avLst/>
          </a:prstGeom>
          <a:noFill/>
        </p:spPr>
        <p:txBody>
          <a:bodyPr wrap="square" rtlCol="0">
            <a:spAutoFit/>
          </a:bodyPr>
          <a:lstStyle/>
          <a:p>
            <a:r>
              <a:rPr lang="es-ES" sz="1600" b="1" i="1" dirty="0" smtClean="0">
                <a:latin typeface="Times New Roman" panose="02020603050405020304" pitchFamily="18" charset="0"/>
                <a:cs typeface="Times New Roman" panose="02020603050405020304" pitchFamily="18" charset="0"/>
              </a:rPr>
              <a:t>Conectamos con Dios. Miércoles de Ceniza …. Iniciamos la Cuaresma.</a:t>
            </a:r>
            <a:endParaRPr lang="es-ES"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060119"/>
      </p:ext>
    </p:extLst>
  </p:cSld>
  <p:clrMapOvr>
    <a:masterClrMapping/>
  </p:clrMapOvr>
  <p:transition spd="slow" advClick="0" advTm="5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804"/>
            <a:ext cx="12061422" cy="4342112"/>
          </a:xfrm>
          <a:prstGeom prst="rect">
            <a:avLst/>
          </a:prstGeom>
        </p:spPr>
      </p:pic>
    </p:spTree>
    <p:extLst>
      <p:ext uri="{BB962C8B-B14F-4D97-AF65-F5344CB8AC3E}">
        <p14:creationId xmlns:p14="http://schemas.microsoft.com/office/powerpoint/2010/main" val="2406660475"/>
      </p:ext>
    </p:extLst>
  </p:cSld>
  <p:clrMapOvr>
    <a:masterClrMapping/>
  </p:clrMapOvr>
  <mc:AlternateContent xmlns:mc="http://schemas.openxmlformats.org/markup-compatibility/2006" xmlns:p14="http://schemas.microsoft.com/office/powerpoint/2010/main">
    <mc:Choice Requires="p14">
      <p:transition spd="slow" p14:dur="55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614" y="1006403"/>
            <a:ext cx="10058400" cy="5657850"/>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23261" r="15439"/>
          <a:stretch/>
        </p:blipFill>
        <p:spPr>
          <a:xfrm>
            <a:off x="399247" y="169883"/>
            <a:ext cx="4314422" cy="2349223"/>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5036" y="437882"/>
            <a:ext cx="2571481" cy="1446458"/>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l="15467" t="33051" b="19061"/>
          <a:stretch/>
        </p:blipFill>
        <p:spPr>
          <a:xfrm>
            <a:off x="296214" y="2638997"/>
            <a:ext cx="1377707" cy="1300767"/>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t="28357" b="12113"/>
          <a:stretch/>
        </p:blipFill>
        <p:spPr>
          <a:xfrm>
            <a:off x="9305858" y="234229"/>
            <a:ext cx="2272250" cy="2404768"/>
          </a:xfrm>
          <a:prstGeom prst="rect">
            <a:avLst/>
          </a:prstGeom>
        </p:spPr>
      </p:pic>
      <p:pic>
        <p:nvPicPr>
          <p:cNvPr id="11" name="Imagen 10"/>
          <p:cNvPicPr/>
          <p:nvPr/>
        </p:nvPicPr>
        <p:blipFill>
          <a:blip r:embed="rId7">
            <a:extLst>
              <a:ext uri="{28A0092B-C50C-407E-A947-70E740481C1C}">
                <a14:useLocalDpi xmlns:a14="http://schemas.microsoft.com/office/drawing/2010/main" val="0"/>
              </a:ext>
            </a:extLst>
          </a:blip>
          <a:srcRect/>
          <a:stretch>
            <a:fillRect/>
          </a:stretch>
        </p:blipFill>
        <p:spPr bwMode="auto">
          <a:xfrm>
            <a:off x="11174013" y="5590551"/>
            <a:ext cx="808189" cy="1073702"/>
          </a:xfrm>
          <a:prstGeom prst="rect">
            <a:avLst/>
          </a:prstGeom>
          <a:solidFill>
            <a:srgbClr val="FFFFFF"/>
          </a:solidFill>
          <a:ln>
            <a:noFill/>
          </a:ln>
        </p:spPr>
      </p:pic>
      <p:sp>
        <p:nvSpPr>
          <p:cNvPr id="12" name="CuadroTexto 11"/>
          <p:cNvSpPr txBox="1"/>
          <p:nvPr/>
        </p:nvSpPr>
        <p:spPr>
          <a:xfrm>
            <a:off x="296214" y="5542627"/>
            <a:ext cx="2936383" cy="584775"/>
          </a:xfrm>
          <a:prstGeom prst="rect">
            <a:avLst/>
          </a:prstGeom>
          <a:noFill/>
        </p:spPr>
        <p:txBody>
          <a:bodyPr wrap="square" rtlCol="0">
            <a:spAutoFit/>
          </a:bodyPr>
          <a:lstStyle/>
          <a:p>
            <a:r>
              <a:rPr lang="es-ES" sz="1600" i="1" dirty="0" smtClean="0">
                <a:latin typeface="Times New Roman" panose="02020603050405020304" pitchFamily="18" charset="0"/>
                <a:cs typeface="Times New Roman" panose="02020603050405020304" pitchFamily="18" charset="0"/>
              </a:rPr>
              <a:t>JCEM …conectando</a:t>
            </a:r>
          </a:p>
          <a:p>
            <a:r>
              <a:rPr lang="es-ES" sz="1600" i="1" dirty="0" smtClean="0">
                <a:latin typeface="Times New Roman" panose="02020603050405020304" pitchFamily="18" charset="0"/>
                <a:cs typeface="Times New Roman" panose="02020603050405020304" pitchFamily="18" charset="0"/>
              </a:rPr>
              <a:t>Encuentro en Ceuta</a:t>
            </a:r>
            <a:endParaRPr lang="es-E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439296"/>
      </p:ext>
    </p:extLst>
  </p:cSld>
  <p:clrMapOvr>
    <a:masterClrMapping/>
  </p:clrMapOvr>
  <p:transition spd="slow" advClick="0" advTm="5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5972" y="237757"/>
            <a:ext cx="2283854" cy="2310488"/>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483" t="9578" b="11362"/>
          <a:stretch/>
        </p:blipFill>
        <p:spPr>
          <a:xfrm>
            <a:off x="3980331" y="411424"/>
            <a:ext cx="4025274" cy="5861801"/>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574" y="2616821"/>
            <a:ext cx="3654565" cy="205569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697" y="591522"/>
            <a:ext cx="2292439" cy="1289497"/>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681" y="4941223"/>
            <a:ext cx="2751787" cy="1547880"/>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527" y="2200036"/>
            <a:ext cx="3983865" cy="2213690"/>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895" y="4241739"/>
            <a:ext cx="2996485" cy="2247364"/>
          </a:xfrm>
          <a:prstGeom prst="rect">
            <a:avLst/>
          </a:prstGeom>
        </p:spPr>
      </p:pic>
      <p:pic>
        <p:nvPicPr>
          <p:cNvPr id="9" name="Imagen 8"/>
          <p:cNvPicPr>
            <a:picLocks noChangeAspect="1"/>
          </p:cNvPicPr>
          <p:nvPr/>
        </p:nvPicPr>
        <p:blipFill rotWithShape="1">
          <a:blip r:embed="rId9" cstate="print">
            <a:extLst>
              <a:ext uri="{28A0092B-C50C-407E-A947-70E740481C1C}">
                <a14:useLocalDpi xmlns:a14="http://schemas.microsoft.com/office/drawing/2010/main" val="0"/>
              </a:ext>
            </a:extLst>
          </a:blip>
          <a:srcRect t="20658"/>
          <a:stretch/>
        </p:blipFill>
        <p:spPr>
          <a:xfrm>
            <a:off x="7480868" y="151630"/>
            <a:ext cx="1854797" cy="2616261"/>
          </a:xfrm>
          <a:prstGeom prst="rect">
            <a:avLst/>
          </a:prstGeom>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2087" y="5567351"/>
            <a:ext cx="2294487" cy="1290649"/>
          </a:xfrm>
          <a:prstGeom prst="rect">
            <a:avLst/>
          </a:prstGeom>
        </p:spPr>
      </p:pic>
      <p:pic>
        <p:nvPicPr>
          <p:cNvPr id="11" name="Imagen 10"/>
          <p:cNvPicPr>
            <a:picLocks noChangeAspect="1"/>
          </p:cNvPicPr>
          <p:nvPr/>
        </p:nvPicPr>
        <p:blipFill rotWithShape="1">
          <a:blip r:embed="rId11" cstate="print">
            <a:extLst>
              <a:ext uri="{28A0092B-C50C-407E-A947-70E740481C1C}">
                <a14:useLocalDpi xmlns:a14="http://schemas.microsoft.com/office/drawing/2010/main" val="0"/>
              </a:ext>
            </a:extLst>
          </a:blip>
          <a:srcRect t="20031"/>
          <a:stretch/>
        </p:blipFill>
        <p:spPr>
          <a:xfrm>
            <a:off x="2483272" y="151630"/>
            <a:ext cx="2863811" cy="1288211"/>
          </a:xfrm>
          <a:prstGeom prst="rect">
            <a:avLst/>
          </a:prstGeom>
        </p:spPr>
      </p:pic>
      <p:sp>
        <p:nvSpPr>
          <p:cNvPr id="12" name="CuadroTexto 11"/>
          <p:cNvSpPr txBox="1"/>
          <p:nvPr/>
        </p:nvSpPr>
        <p:spPr>
          <a:xfrm>
            <a:off x="957330" y="6279102"/>
            <a:ext cx="4889678" cy="584775"/>
          </a:xfrm>
          <a:prstGeom prst="rect">
            <a:avLst/>
          </a:prstGeom>
          <a:noFill/>
        </p:spPr>
        <p:txBody>
          <a:bodyPr wrap="square" rtlCol="0">
            <a:spAutoFit/>
          </a:bodyPr>
          <a:lstStyle/>
          <a:p>
            <a:r>
              <a:rPr lang="es-ES" sz="1600" dirty="0" smtClean="0">
                <a:latin typeface="Times New Roman" panose="02020603050405020304" pitchFamily="18" charset="0"/>
                <a:cs typeface="Times New Roman" panose="02020603050405020304" pitchFamily="18" charset="0"/>
              </a:rPr>
              <a:t>Conecta con tu superhéroe interior </a:t>
            </a:r>
          </a:p>
          <a:p>
            <a:r>
              <a:rPr lang="es-ES" sz="1600" dirty="0" smtClean="0">
                <a:latin typeface="Times New Roman" panose="02020603050405020304" pitchFamily="18" charset="0"/>
                <a:cs typeface="Times New Roman" panose="02020603050405020304" pitchFamily="18" charset="0"/>
              </a:rPr>
              <a:t>JCEM , JÓVENES HECHOS DE OTRA PASTA</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663901"/>
      </p:ext>
    </p:extLst>
  </p:cSld>
  <p:clrMapOvr>
    <a:masterClrMapping/>
  </p:clrMapOvr>
  <p:transition spd="slow" advClick="0" advTm="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2608" t="18779" b="1784"/>
          <a:stretch/>
        </p:blipFill>
        <p:spPr>
          <a:xfrm>
            <a:off x="3206839" y="669700"/>
            <a:ext cx="4494995" cy="5447765"/>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65" y="3715554"/>
            <a:ext cx="3949521" cy="2962141"/>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89" y="498595"/>
            <a:ext cx="2872603" cy="2154453"/>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t="17652" b="8357"/>
          <a:stretch/>
        </p:blipFill>
        <p:spPr>
          <a:xfrm>
            <a:off x="8057613" y="292076"/>
            <a:ext cx="2902308" cy="2863247"/>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7613" y="3715554"/>
            <a:ext cx="3769217" cy="2826913"/>
          </a:xfrm>
          <a:prstGeom prst="rect">
            <a:avLst/>
          </a:prstGeom>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6489839" y="5468765"/>
            <a:ext cx="808189" cy="1073702"/>
          </a:xfrm>
          <a:prstGeom prst="rect">
            <a:avLst/>
          </a:prstGeom>
          <a:solidFill>
            <a:srgbClr val="FFFFFF"/>
          </a:solidFill>
          <a:ln>
            <a:noFill/>
          </a:ln>
        </p:spPr>
      </p:pic>
      <p:sp>
        <p:nvSpPr>
          <p:cNvPr id="8" name="CuadroTexto 7"/>
          <p:cNvSpPr txBox="1"/>
          <p:nvPr/>
        </p:nvSpPr>
        <p:spPr>
          <a:xfrm>
            <a:off x="326265" y="2910625"/>
            <a:ext cx="3022242"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Procesión de Semana Santa</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370015"/>
      </p:ext>
    </p:extLst>
  </p:cSld>
  <p:clrMapOvr>
    <a:masterClrMapping/>
  </p:clrMapOvr>
  <mc:AlternateContent xmlns:mc="http://schemas.openxmlformats.org/markup-compatibility/2006" xmlns:p14="http://schemas.microsoft.com/office/powerpoint/2010/main">
    <mc:Choice Requires="p14">
      <p:transition spd="slow" p14:dur="5500" advClick="0" advTm="5000">
        <p:wheel spokes="1"/>
      </p:transition>
    </mc:Choice>
    <mc:Fallback xmlns="">
      <p:transition spd="slow" advClick="0" advTm="5000">
        <p:wheel spokes="1"/>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éctate a la Vida - Mauricio Alen #Conéctate420 (Canción Oficial)">
            <a:hlinkClick r:id="" action="ppaction://media"/>
          </p:cNvPr>
          <p:cNvPicPr>
            <a:picLocks noChangeAspect="1"/>
          </p:cNvPicPr>
          <p:nvPr>
            <a:audioFile r:link="rId1"/>
            <p:extLst>
              <p:ext uri="{DAA4B4D4-6D71-4841-9C94-3DE7FCFB9230}">
                <p14:media xmlns:p14="http://schemas.microsoft.com/office/powerpoint/2010/main" r:embed="rId2">
                  <p14:trim end="125563.5625"/>
                  <p14:fade in="7750" out="2750"/>
                </p14:media>
              </p:ext>
            </p:extLst>
          </p:nvPr>
        </p:nvPicPr>
        <p:blipFill>
          <a:blip r:embed="rId4"/>
          <a:stretch>
            <a:fillRect/>
          </a:stretch>
        </p:blipFill>
        <p:spPr>
          <a:xfrm>
            <a:off x="5791200" y="3124200"/>
            <a:ext cx="609600" cy="609600"/>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268" y="522668"/>
            <a:ext cx="9168384" cy="6096000"/>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474" y="3914618"/>
            <a:ext cx="3549588" cy="2360099"/>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8525" y="4687908"/>
            <a:ext cx="2380876" cy="1583029"/>
          </a:xfrm>
          <a:prstGeom prst="rect">
            <a:avLst/>
          </a:prstGeom>
        </p:spPr>
      </p:pic>
      <p:pic>
        <p:nvPicPr>
          <p:cNvPr id="6" name="Imagen 5"/>
          <p:cNvPicPr>
            <a:picLocks noChangeAspect="1"/>
          </p:cNvPicPr>
          <p:nvPr/>
        </p:nvPicPr>
        <p:blipFill rotWithShape="1">
          <a:blip r:embed="rId8" cstate="print">
            <a:extLst>
              <a:ext uri="{28A0092B-C50C-407E-A947-70E740481C1C}">
                <a14:useLocalDpi xmlns:a14="http://schemas.microsoft.com/office/drawing/2010/main" val="0"/>
              </a:ext>
            </a:extLst>
          </a:blip>
          <a:srcRect t="24413"/>
          <a:stretch/>
        </p:blipFill>
        <p:spPr>
          <a:xfrm>
            <a:off x="218942" y="217869"/>
            <a:ext cx="2949262" cy="3352799"/>
          </a:xfrm>
          <a:prstGeom prst="rect">
            <a:avLst/>
          </a:prstGeom>
        </p:spPr>
      </p:pic>
    </p:spTree>
    <p:extLst>
      <p:ext uri="{BB962C8B-B14F-4D97-AF65-F5344CB8AC3E}">
        <p14:creationId xmlns:p14="http://schemas.microsoft.com/office/powerpoint/2010/main" val="4045968576"/>
      </p:ext>
    </p:extLst>
  </p:cSld>
  <p:clrMapOvr>
    <a:masterClrMapping/>
  </p:clrMapOvr>
  <mc:AlternateContent xmlns:mc="http://schemas.openxmlformats.org/markup-compatibility/2006" xmlns:p14="http://schemas.microsoft.com/office/powerpoint/2010/main">
    <mc:Choice Requires="p14">
      <p:transition spd="slow" p14:dur="5500" advClick="0" advTm="5000">
        <p:split orient="vert"/>
      </p:transition>
    </mc:Choice>
    <mc:Fallback xmlns="">
      <p:transition spd="slow" advClick="0"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60" y="206062"/>
            <a:ext cx="10058400" cy="565785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1313" y="1674253"/>
            <a:ext cx="4387403" cy="329055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b="48357"/>
          <a:stretch/>
        </p:blipFill>
        <p:spPr>
          <a:xfrm>
            <a:off x="7197143" y="5182416"/>
            <a:ext cx="4026795" cy="1559674"/>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633" y="4591318"/>
            <a:ext cx="2867696" cy="2150772"/>
          </a:xfrm>
          <a:prstGeom prst="rect">
            <a:avLst/>
          </a:prstGeom>
        </p:spPr>
      </p:pic>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5374226" y="5229299"/>
            <a:ext cx="808189" cy="1073702"/>
          </a:xfrm>
          <a:prstGeom prst="rect">
            <a:avLst/>
          </a:prstGeom>
          <a:solidFill>
            <a:srgbClr val="FFFFFF"/>
          </a:solidFill>
          <a:ln>
            <a:noFill/>
          </a:ln>
        </p:spPr>
      </p:pic>
    </p:spTree>
    <p:extLst>
      <p:ext uri="{BB962C8B-B14F-4D97-AF65-F5344CB8AC3E}">
        <p14:creationId xmlns:p14="http://schemas.microsoft.com/office/powerpoint/2010/main" val="1357058693"/>
      </p:ext>
    </p:extLst>
  </p:cSld>
  <p:clrMapOvr>
    <a:masterClrMapping/>
  </p:clrMapOvr>
  <mc:AlternateContent xmlns:mc="http://schemas.openxmlformats.org/markup-compatibility/2006" xmlns:p14="http://schemas.microsoft.com/office/powerpoint/2010/main">
    <mc:Choice Requires="p14">
      <p:transition spd="slow" p14:dur="5500" advClick="0" advTm="5000">
        <p:checker/>
      </p:transition>
    </mc:Choice>
    <mc:Fallback xmlns="">
      <p:transition spd="slow" advClick="0" advTm="5000">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21784" b="11737"/>
          <a:stretch/>
        </p:blipFill>
        <p:spPr>
          <a:xfrm>
            <a:off x="1549758" y="502276"/>
            <a:ext cx="9144000" cy="4559122"/>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595" y="4720107"/>
            <a:ext cx="2713149" cy="2034862"/>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932" y="4942267"/>
            <a:ext cx="2416936" cy="1812702"/>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l="22151" r="23688"/>
          <a:stretch/>
        </p:blipFill>
        <p:spPr>
          <a:xfrm>
            <a:off x="165278" y="3144242"/>
            <a:ext cx="2395471" cy="24878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5951" y="5104864"/>
            <a:ext cx="2200140" cy="1650105"/>
          </a:xfrm>
          <a:prstGeom prst="rect">
            <a:avLst/>
          </a:prstGeom>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453424" y="1167221"/>
            <a:ext cx="808189" cy="1073702"/>
          </a:xfrm>
          <a:prstGeom prst="rect">
            <a:avLst/>
          </a:prstGeom>
          <a:solidFill>
            <a:srgbClr val="FFFFFF"/>
          </a:solidFill>
          <a:ln>
            <a:noFill/>
          </a:ln>
        </p:spPr>
      </p:pic>
      <p:sp>
        <p:nvSpPr>
          <p:cNvPr id="8" name="CuadroTexto 7"/>
          <p:cNvSpPr txBox="1"/>
          <p:nvPr/>
        </p:nvSpPr>
        <p:spPr>
          <a:xfrm>
            <a:off x="3734873" y="166422"/>
            <a:ext cx="3361386" cy="584775"/>
          </a:xfrm>
          <a:prstGeom prst="rect">
            <a:avLst/>
          </a:prstGeom>
          <a:noFill/>
        </p:spPr>
        <p:txBody>
          <a:bodyPr wrap="square" rtlCol="0">
            <a:spAutoFit/>
          </a:bodyPr>
          <a:lstStyle/>
          <a:p>
            <a:pPr algn="ctr"/>
            <a:r>
              <a:rPr lang="es-ES" sz="1600" i="1" dirty="0" smtClean="0">
                <a:latin typeface="Times New Roman" panose="02020603050405020304" pitchFamily="18" charset="0"/>
                <a:cs typeface="Times New Roman" panose="02020603050405020304" pitchFamily="18" charset="0"/>
              </a:rPr>
              <a:t>Celebramos con alegría el tiempo de Pascua</a:t>
            </a:r>
            <a:endParaRPr lang="es-E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935103"/>
      </p:ext>
    </p:extLst>
  </p:cSld>
  <p:clrMapOvr>
    <a:masterClrMapping/>
  </p:clrMapOvr>
  <mc:AlternateContent xmlns:mc="http://schemas.openxmlformats.org/markup-compatibility/2006" xmlns:p14="http://schemas.microsoft.com/office/powerpoint/2010/main">
    <mc:Choice Requires="p14">
      <p:transition spd="slow" p14:dur="5500" advClick="0" advTm="5000">
        <p:dissolve/>
      </p:transition>
    </mc:Choice>
    <mc:Fallback xmlns="">
      <p:transition spd="slow" advClick="0" advTm="5000">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786" y="605642"/>
            <a:ext cx="10079665" cy="6078509"/>
          </a:xfrm>
          <a:prstGeom prst="rect">
            <a:avLst/>
          </a:prstGeom>
        </p:spPr>
      </p:pic>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1237196" y="2505413"/>
            <a:ext cx="998806" cy="1139483"/>
          </a:xfrm>
          <a:prstGeom prst="rect">
            <a:avLst/>
          </a:prstGeom>
          <a:solidFill>
            <a:srgbClr val="FFFFFF"/>
          </a:solidFill>
          <a:ln>
            <a:noFill/>
          </a:ln>
        </p:spPr>
      </p:pic>
      <p:sp>
        <p:nvSpPr>
          <p:cNvPr id="5" name="CuadroTexto 4"/>
          <p:cNvSpPr txBox="1"/>
          <p:nvPr/>
        </p:nvSpPr>
        <p:spPr>
          <a:xfrm>
            <a:off x="1105786" y="92550"/>
            <a:ext cx="10520157" cy="461665"/>
          </a:xfrm>
          <a:prstGeom prst="rect">
            <a:avLst/>
          </a:prstGeom>
          <a:noFill/>
        </p:spPr>
        <p:txBody>
          <a:bodyPr wrap="square" rtlCol="0">
            <a:spAutoFit/>
          </a:bodyPr>
          <a:lstStyle/>
          <a:p>
            <a:r>
              <a:rPr lang="es-ES" sz="2400" b="1" i="1" dirty="0" smtClean="0">
                <a:latin typeface="Times New Roman" panose="02020603050405020304" pitchFamily="18" charset="0"/>
                <a:cs typeface="Times New Roman" panose="02020603050405020304" pitchFamily="18" charset="0"/>
              </a:rPr>
              <a:t>CONECTAMOS CON EL NUEVO CURSO … </a:t>
            </a:r>
            <a:r>
              <a:rPr lang="es-ES" sz="1200" b="1" i="1" dirty="0" smtClean="0">
                <a:latin typeface="Times New Roman" panose="02020603050405020304" pitchFamily="18" charset="0"/>
                <a:cs typeface="Times New Roman" panose="02020603050405020304" pitchFamily="18" charset="0"/>
              </a:rPr>
              <a:t>los profesores empezamos </a:t>
            </a:r>
            <a:r>
              <a:rPr lang="es-ES" sz="1200" b="1" i="1" dirty="0">
                <a:latin typeface="Times New Roman" panose="02020603050405020304" pitchFamily="18" charset="0"/>
                <a:cs typeface="Times New Roman" panose="02020603050405020304" pitchFamily="18" charset="0"/>
              </a:rPr>
              <a:t>c</a:t>
            </a:r>
            <a:r>
              <a:rPr lang="es-ES" sz="1200" b="1" i="1" dirty="0" smtClean="0">
                <a:latin typeface="Times New Roman" panose="02020603050405020304" pitchFamily="18" charset="0"/>
                <a:cs typeface="Times New Roman" panose="02020603050405020304" pitchFamily="18" charset="0"/>
              </a:rPr>
              <a:t>reando conexiones</a:t>
            </a:r>
            <a:endParaRPr lang="es-ES" sz="2400" b="1" i="1"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33840"/>
          <a:stretch/>
        </p:blipFill>
        <p:spPr>
          <a:xfrm>
            <a:off x="412335" y="842776"/>
            <a:ext cx="4116416" cy="1531917"/>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r="24968" b="16384"/>
          <a:stretch/>
        </p:blipFill>
        <p:spPr>
          <a:xfrm>
            <a:off x="412335" y="3668003"/>
            <a:ext cx="3561856" cy="2709047"/>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0790" y="858543"/>
            <a:ext cx="5390758" cy="3032301"/>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6218" y="2894086"/>
            <a:ext cx="3544029" cy="1993516"/>
          </a:xfrm>
          <a:prstGeom prst="rect">
            <a:avLst/>
          </a:prstGeom>
        </p:spPr>
      </p:pic>
      <p:pic>
        <p:nvPicPr>
          <p:cNvPr id="10" name="Imagen 9"/>
          <p:cNvPicPr>
            <a:picLocks noChangeAspect="1"/>
          </p:cNvPicPr>
          <p:nvPr/>
        </p:nvPicPr>
        <p:blipFill rotWithShape="1">
          <a:blip r:embed="rId8">
            <a:extLst>
              <a:ext uri="{28A0092B-C50C-407E-A947-70E740481C1C}">
                <a14:useLocalDpi xmlns:a14="http://schemas.microsoft.com/office/drawing/2010/main" val="0"/>
              </a:ext>
            </a:extLst>
          </a:blip>
          <a:srcRect l="27812" t="-16176" r="19654" b="16176"/>
          <a:stretch/>
        </p:blipFill>
        <p:spPr>
          <a:xfrm>
            <a:off x="7409650" y="2713512"/>
            <a:ext cx="3633849" cy="3890844"/>
          </a:xfrm>
          <a:prstGeom prst="rect">
            <a:avLst/>
          </a:prstGeom>
        </p:spPr>
      </p:pic>
      <p:sp>
        <p:nvSpPr>
          <p:cNvPr id="11" name="CuadroTexto 10"/>
          <p:cNvSpPr txBox="1"/>
          <p:nvPr/>
        </p:nvSpPr>
        <p:spPr>
          <a:xfrm>
            <a:off x="3366218" y="5607271"/>
            <a:ext cx="4732753" cy="923330"/>
          </a:xfrm>
          <a:prstGeom prst="rect">
            <a:avLst/>
          </a:prstGeom>
          <a:noFill/>
        </p:spPr>
        <p:txBody>
          <a:bodyPr wrap="square" rtlCol="0">
            <a:spAutoFit/>
          </a:bodyPr>
          <a:lstStyle/>
          <a:p>
            <a:pPr algn="just"/>
            <a:r>
              <a:rPr lang="es-ES" b="1" i="1" dirty="0">
                <a:solidFill>
                  <a:schemeClr val="bg1"/>
                </a:solidFill>
                <a:latin typeface="Times New Roman" panose="02020603050405020304" pitchFamily="18" charset="0"/>
                <a:cs typeface="Times New Roman" panose="02020603050405020304" pitchFamily="18" charset="0"/>
              </a:rPr>
              <a:t>Te dedico mi trabajo, mis talentos y habilidades.</a:t>
            </a:r>
          </a:p>
          <a:p>
            <a:pPr algn="just"/>
            <a:r>
              <a:rPr lang="es-ES" b="1" i="1" dirty="0">
                <a:solidFill>
                  <a:schemeClr val="bg1"/>
                </a:solidFill>
                <a:latin typeface="Times New Roman" panose="02020603050405020304" pitchFamily="18" charset="0"/>
                <a:cs typeface="Times New Roman" panose="02020603050405020304" pitchFamily="18" charset="0"/>
              </a:rPr>
              <a:t>En este nuevo año sigo CONECTADO A </a:t>
            </a:r>
            <a:r>
              <a:rPr lang="es-ES" b="1" i="1" dirty="0" smtClean="0">
                <a:solidFill>
                  <a:schemeClr val="bg1"/>
                </a:solidFill>
                <a:latin typeface="Times New Roman" panose="02020603050405020304" pitchFamily="18" charset="0"/>
                <a:cs typeface="Times New Roman" panose="02020603050405020304" pitchFamily="18" charset="0"/>
              </a:rPr>
              <a:t>TI SEÑOR</a:t>
            </a:r>
            <a:endParaRPr lang="es-ES"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288825"/>
      </p:ext>
    </p:extLst>
  </p:cSld>
  <p:clrMapOvr>
    <a:masterClrMapping/>
  </p:clrMapOvr>
  <p:transition spd="slow" advClick="0" advTm="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 r="18697"/>
          <a:stretch/>
        </p:blipFill>
        <p:spPr>
          <a:xfrm>
            <a:off x="3095222" y="884704"/>
            <a:ext cx="4915437" cy="4492226"/>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22723"/>
          <a:stretch/>
        </p:blipFill>
        <p:spPr>
          <a:xfrm>
            <a:off x="8156620" y="450760"/>
            <a:ext cx="3122071" cy="1809482"/>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841" y="2653047"/>
            <a:ext cx="1811628" cy="1358721"/>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20" y="360070"/>
            <a:ext cx="2078060" cy="2770747"/>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166" y="3430431"/>
            <a:ext cx="1459874" cy="1946499"/>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t="28357"/>
          <a:stretch/>
        </p:blipFill>
        <p:spPr>
          <a:xfrm>
            <a:off x="7443774" y="4166248"/>
            <a:ext cx="4506340" cy="2421364"/>
          </a:xfrm>
          <a:prstGeom prst="rect">
            <a:avLst/>
          </a:prstGeom>
        </p:spPr>
      </p:pic>
      <p:pic>
        <p:nvPicPr>
          <p:cNvPr id="9" name="Imagen 8"/>
          <p:cNvPicPr/>
          <p:nvPr/>
        </p:nvPicPr>
        <p:blipFill>
          <a:blip r:embed="rId8">
            <a:extLst>
              <a:ext uri="{28A0092B-C50C-407E-A947-70E740481C1C}">
                <a14:useLocalDpi xmlns:a14="http://schemas.microsoft.com/office/drawing/2010/main" val="0"/>
              </a:ext>
            </a:extLst>
          </a:blip>
          <a:srcRect/>
          <a:stretch>
            <a:fillRect/>
          </a:stretch>
        </p:blipFill>
        <p:spPr bwMode="auto">
          <a:xfrm>
            <a:off x="5292103" y="5513910"/>
            <a:ext cx="808189" cy="1073702"/>
          </a:xfrm>
          <a:prstGeom prst="rect">
            <a:avLst/>
          </a:prstGeom>
          <a:solidFill>
            <a:srgbClr val="FFFFFF"/>
          </a:solidFill>
          <a:ln>
            <a:noFill/>
          </a:ln>
        </p:spPr>
      </p:pic>
      <p:sp>
        <p:nvSpPr>
          <p:cNvPr id="10" name="CuadroTexto 9"/>
          <p:cNvSpPr txBox="1"/>
          <p:nvPr/>
        </p:nvSpPr>
        <p:spPr>
          <a:xfrm>
            <a:off x="1472350" y="5756856"/>
            <a:ext cx="3756473" cy="338554"/>
          </a:xfrm>
          <a:prstGeom prst="rect">
            <a:avLst/>
          </a:prstGeom>
          <a:noFill/>
        </p:spPr>
        <p:txBody>
          <a:bodyPr wrap="square" rtlCol="0">
            <a:spAutoFit/>
          </a:bodyPr>
          <a:lstStyle/>
          <a:p>
            <a:r>
              <a:rPr lang="es-ES" sz="1600" dirty="0" smtClean="0">
                <a:latin typeface="Times New Roman" panose="02020603050405020304" pitchFamily="18" charset="0"/>
                <a:cs typeface="Times New Roman" panose="02020603050405020304" pitchFamily="18" charset="0"/>
              </a:rPr>
              <a:t>Celebración de la Pascua</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329005"/>
      </p:ext>
    </p:extLst>
  </p:cSld>
  <p:clrMapOvr>
    <a:masterClrMapping/>
  </p:clrMapOvr>
  <mc:AlternateContent xmlns:mc="http://schemas.openxmlformats.org/markup-compatibility/2006" xmlns:p14="http://schemas.microsoft.com/office/powerpoint/2010/main">
    <mc:Choice Requires="p14">
      <p:transition spd="slow" p14:dur="5500" advClick="0" advTm="5000">
        <p:blinds dir="vert"/>
      </p:transition>
    </mc:Choice>
    <mc:Fallback xmlns="">
      <p:transition spd="slow" advClick="0" advTm="5000">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3474" t="18028" r="16339" b="36928"/>
          <a:stretch/>
        </p:blipFill>
        <p:spPr>
          <a:xfrm>
            <a:off x="476518" y="114124"/>
            <a:ext cx="8244803" cy="396847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80" y="3456500"/>
            <a:ext cx="4256292" cy="3192219"/>
          </a:xfrm>
          <a:prstGeom prst="rect">
            <a:avLst/>
          </a:prstGeom>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5871653" y="4663240"/>
            <a:ext cx="808189" cy="1073702"/>
          </a:xfrm>
          <a:prstGeom prst="rect">
            <a:avLst/>
          </a:prstGeom>
          <a:solidFill>
            <a:srgbClr val="FFFFFF"/>
          </a:solidFill>
          <a:ln>
            <a:noFill/>
          </a:ln>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2160" y="1817352"/>
            <a:ext cx="3623525" cy="4831367"/>
          </a:xfrm>
          <a:prstGeom prst="rect">
            <a:avLst/>
          </a:prstGeom>
        </p:spPr>
      </p:pic>
      <p:sp>
        <p:nvSpPr>
          <p:cNvPr id="8" name="CuadroTexto 7"/>
          <p:cNvSpPr txBox="1"/>
          <p:nvPr/>
        </p:nvSpPr>
        <p:spPr>
          <a:xfrm>
            <a:off x="9182637" y="553792"/>
            <a:ext cx="2434107" cy="830997"/>
          </a:xfrm>
          <a:prstGeom prst="rect">
            <a:avLst/>
          </a:prstGeom>
          <a:noFill/>
        </p:spPr>
        <p:txBody>
          <a:bodyPr wrap="square" rtlCol="0">
            <a:spAutoFit/>
          </a:bodyPr>
          <a:lstStyle/>
          <a:p>
            <a:r>
              <a:rPr lang="es-ES" sz="1600" i="1" dirty="0" smtClean="0">
                <a:latin typeface="Times New Roman" panose="02020603050405020304" pitchFamily="18" charset="0"/>
                <a:cs typeface="Times New Roman" panose="02020603050405020304" pitchFamily="18" charset="0"/>
              </a:rPr>
              <a:t>Ofrendas de flores a la Virgen y rezo del Santo Rosario</a:t>
            </a:r>
            <a:endParaRPr lang="es-E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611202"/>
      </p:ext>
    </p:extLst>
  </p:cSld>
  <p:clrMapOvr>
    <a:masterClrMapping/>
  </p:clrMapOvr>
  <p:transition spd="slow" advClick="0" advTm="5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0605" t="12207" r="15279"/>
          <a:stretch/>
        </p:blipFill>
        <p:spPr>
          <a:xfrm>
            <a:off x="5215944" y="134534"/>
            <a:ext cx="2442661" cy="3857918"/>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8967" t="7324"/>
          <a:stretch/>
        </p:blipFill>
        <p:spPr>
          <a:xfrm>
            <a:off x="8564452" y="3731653"/>
            <a:ext cx="2962142" cy="2898514"/>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t="9203" r="18284" b="-376"/>
          <a:stretch/>
        </p:blipFill>
        <p:spPr>
          <a:xfrm>
            <a:off x="502275" y="348496"/>
            <a:ext cx="4203074" cy="6252693"/>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t="9014" r="14027" b="15868"/>
          <a:stretch/>
        </p:blipFill>
        <p:spPr>
          <a:xfrm>
            <a:off x="5393801" y="4198921"/>
            <a:ext cx="2086946" cy="2431246"/>
          </a:xfrm>
          <a:prstGeom prst="rect">
            <a:avLst/>
          </a:prstGeom>
        </p:spPr>
      </p:pic>
      <p:pic>
        <p:nvPicPr>
          <p:cNvPr id="6" name="Imagen 5"/>
          <p:cNvPicPr/>
          <p:nvPr/>
        </p:nvPicPr>
        <p:blipFill>
          <a:blip r:embed="rId6">
            <a:extLst>
              <a:ext uri="{28A0092B-C50C-407E-A947-70E740481C1C}">
                <a14:useLocalDpi xmlns:a14="http://schemas.microsoft.com/office/drawing/2010/main" val="0"/>
              </a:ext>
            </a:extLst>
          </a:blip>
          <a:srcRect/>
          <a:stretch>
            <a:fillRect/>
          </a:stretch>
        </p:blipFill>
        <p:spPr bwMode="auto">
          <a:xfrm>
            <a:off x="10950776" y="5681267"/>
            <a:ext cx="808189" cy="1073702"/>
          </a:xfrm>
          <a:prstGeom prst="rect">
            <a:avLst/>
          </a:prstGeom>
          <a:solidFill>
            <a:srgbClr val="FFFFFF"/>
          </a:solidFill>
          <a:ln>
            <a:noFill/>
          </a:ln>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8674" y="566187"/>
            <a:ext cx="3476197" cy="2908655"/>
          </a:xfrm>
          <a:prstGeom prst="rect">
            <a:avLst/>
          </a:prstGeom>
        </p:spPr>
      </p:pic>
    </p:spTree>
    <p:extLst>
      <p:ext uri="{BB962C8B-B14F-4D97-AF65-F5344CB8AC3E}">
        <p14:creationId xmlns:p14="http://schemas.microsoft.com/office/powerpoint/2010/main" val="1054998776"/>
      </p:ext>
    </p:extLst>
  </p:cSld>
  <p:clrMapOvr>
    <a:masterClrMapping/>
  </p:clrMapOvr>
  <p:transition spd="slow" advClick="0" advTm="5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06829" y="316596"/>
            <a:ext cx="5074276" cy="646331"/>
          </a:xfrm>
          <a:prstGeom prst="rect">
            <a:avLst/>
          </a:prstGeom>
          <a:noFill/>
        </p:spPr>
        <p:txBody>
          <a:bodyPr wrap="square" rtlCol="0">
            <a:spAutoFit/>
          </a:bodyPr>
          <a:lstStyle/>
          <a:p>
            <a:r>
              <a:rPr lang="es-ES" i="1" dirty="0" smtClean="0">
                <a:latin typeface="Times New Roman" panose="02020603050405020304" pitchFamily="18" charset="0"/>
                <a:cs typeface="Times New Roman" panose="02020603050405020304" pitchFamily="18" charset="0"/>
              </a:rPr>
              <a:t>Oración a la Virgen  …….conectamos con María de Nazaret y le damos gracias por el año vivido.</a:t>
            </a:r>
            <a:endParaRPr lang="es-ES" i="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7769" y="4383710"/>
            <a:ext cx="3173579" cy="1904148"/>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9386" t="13444" r="26964" b="-854"/>
          <a:stretch/>
        </p:blipFill>
        <p:spPr>
          <a:xfrm>
            <a:off x="7110208" y="425469"/>
            <a:ext cx="2287082" cy="2235773"/>
          </a:xfrm>
          <a:prstGeom prst="rect">
            <a:avLst/>
          </a:prstGeom>
        </p:spPr>
      </p:pic>
      <p:sp>
        <p:nvSpPr>
          <p:cNvPr id="5" name="CuadroTexto 4"/>
          <p:cNvSpPr txBox="1"/>
          <p:nvPr/>
        </p:nvSpPr>
        <p:spPr>
          <a:xfrm>
            <a:off x="9471348" y="373487"/>
            <a:ext cx="2112136" cy="5847755"/>
          </a:xfrm>
          <a:prstGeom prst="rect">
            <a:avLst/>
          </a:prstGeom>
          <a:noFill/>
        </p:spPr>
        <p:txBody>
          <a:bodyPr wrap="square" rtlCol="0">
            <a:spAutoFit/>
          </a:bodyPr>
          <a:lstStyle/>
          <a:p>
            <a:endParaRPr lang="es-ES" dirty="0"/>
          </a:p>
          <a:p>
            <a:r>
              <a:rPr lang="es-ES" i="1" dirty="0"/>
              <a:t> </a:t>
            </a:r>
            <a:r>
              <a:rPr lang="es-ES" sz="1600" i="1" dirty="0">
                <a:latin typeface="Times New Roman" panose="02020603050405020304" pitchFamily="18" charset="0"/>
                <a:cs typeface="Times New Roman" panose="02020603050405020304" pitchFamily="18" charset="0"/>
              </a:rPr>
              <a:t>María mírame, María mírame si tu me miras Él también me mirará Madre mía mírame, de la mano llévame Muy cerca del ahí me quiero quedar María, cúbreme con tu manto que tengo miedo no se rezar Que con tus ojos misericordiosos Tendré la fuerza </a:t>
            </a:r>
            <a:r>
              <a:rPr lang="es-ES" sz="1600" i="1" dirty="0" smtClean="0">
                <a:latin typeface="Times New Roman" panose="02020603050405020304" pitchFamily="18" charset="0"/>
                <a:cs typeface="Times New Roman" panose="02020603050405020304" pitchFamily="18" charset="0"/>
              </a:rPr>
              <a:t>tendré </a:t>
            </a:r>
            <a:r>
              <a:rPr lang="es-ES" sz="1600" i="1" dirty="0">
                <a:latin typeface="Times New Roman" panose="02020603050405020304" pitchFamily="18" charset="0"/>
                <a:cs typeface="Times New Roman" panose="02020603050405020304" pitchFamily="18" charset="0"/>
              </a:rPr>
              <a:t>la paz María mírame...(coro) María, </a:t>
            </a:r>
            <a:r>
              <a:rPr lang="es-ES" sz="1600" i="1" dirty="0" smtClean="0">
                <a:latin typeface="Times New Roman" panose="02020603050405020304" pitchFamily="18" charset="0"/>
                <a:cs typeface="Times New Roman" panose="02020603050405020304" pitchFamily="18" charset="0"/>
              </a:rPr>
              <a:t>consuélame </a:t>
            </a:r>
            <a:r>
              <a:rPr lang="es-ES" sz="1600" i="1" dirty="0">
                <a:latin typeface="Times New Roman" panose="02020603050405020304" pitchFamily="18" charset="0"/>
                <a:cs typeface="Times New Roman" panose="02020603050405020304" pitchFamily="18" charset="0"/>
              </a:rPr>
              <a:t>de mis penas Es que no puedo, </a:t>
            </a:r>
            <a:r>
              <a:rPr lang="es-ES" sz="1600" i="1" dirty="0" smtClean="0">
                <a:latin typeface="Times New Roman" panose="02020603050405020304" pitchFamily="18" charset="0"/>
                <a:cs typeface="Times New Roman" panose="02020603050405020304" pitchFamily="18" charset="0"/>
              </a:rPr>
              <a:t>ofenderle </a:t>
            </a:r>
            <a:r>
              <a:rPr lang="es-ES" sz="1600" i="1" dirty="0">
                <a:latin typeface="Times New Roman" panose="02020603050405020304" pitchFamily="18" charset="0"/>
                <a:cs typeface="Times New Roman" panose="02020603050405020304" pitchFamily="18" charset="0"/>
              </a:rPr>
              <a:t>más Que con </a:t>
            </a:r>
            <a:r>
              <a:rPr lang="es-ES" sz="1600" i="1" dirty="0" smtClean="0">
                <a:latin typeface="Times New Roman" panose="02020603050405020304" pitchFamily="18" charset="0"/>
                <a:cs typeface="Times New Roman" panose="02020603050405020304" pitchFamily="18" charset="0"/>
              </a:rPr>
              <a:t>sus </a:t>
            </a:r>
            <a:r>
              <a:rPr lang="es-ES" sz="1600" i="1" dirty="0">
                <a:latin typeface="Times New Roman" panose="02020603050405020304" pitchFamily="18" charset="0"/>
                <a:cs typeface="Times New Roman" panose="02020603050405020304" pitchFamily="18" charset="0"/>
              </a:rPr>
              <a:t>ojos misericordiosos Quiero ir al cielo y verlos ya. María mírame...(coro) En tus brazos, quiero... Descansar</a:t>
            </a:r>
            <a:r>
              <a:rPr lang="es-ES" i="1" dirty="0"/>
              <a:t>. </a:t>
            </a:r>
          </a:p>
        </p:txBody>
      </p:sp>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15369"/>
          <a:stretch/>
        </p:blipFill>
        <p:spPr>
          <a:xfrm>
            <a:off x="347730" y="1084310"/>
            <a:ext cx="6403479" cy="2872246"/>
          </a:xfrm>
          <a:prstGeom prst="rect">
            <a:avLst/>
          </a:prstGeom>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7695137" y="2794475"/>
            <a:ext cx="808189" cy="1073702"/>
          </a:xfrm>
          <a:prstGeom prst="rect">
            <a:avLst/>
          </a:prstGeom>
          <a:solidFill>
            <a:srgbClr val="FFFFFF"/>
          </a:solidFill>
          <a:ln>
            <a:noFill/>
          </a:ln>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t="10243"/>
          <a:stretch/>
        </p:blipFill>
        <p:spPr>
          <a:xfrm>
            <a:off x="665950" y="4077939"/>
            <a:ext cx="4906851" cy="2477379"/>
          </a:xfrm>
          <a:prstGeom prst="rect">
            <a:avLst/>
          </a:prstGeom>
        </p:spPr>
      </p:pic>
    </p:spTree>
    <p:extLst>
      <p:ext uri="{BB962C8B-B14F-4D97-AF65-F5344CB8AC3E}">
        <p14:creationId xmlns:p14="http://schemas.microsoft.com/office/powerpoint/2010/main" val="552851298"/>
      </p:ext>
    </p:extLst>
  </p:cSld>
  <p:clrMapOvr>
    <a:masterClrMapping/>
  </p:clrMapOvr>
  <mc:AlternateContent xmlns:mc="http://schemas.openxmlformats.org/markup-compatibility/2006" xmlns:p14="http://schemas.microsoft.com/office/powerpoint/2010/main">
    <mc:Choice Requires="p14">
      <p:transition spd="slow" p14:dur="5500" advClick="0" advTm="5000">
        <p:pull/>
      </p:transition>
    </mc:Choice>
    <mc:Fallback xmlns="">
      <p:transition spd="slow" advClick="0" advTm="5000">
        <p:pull/>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328" y="489396"/>
            <a:ext cx="4404574" cy="247757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323" y="794473"/>
            <a:ext cx="7375301" cy="5531476"/>
          </a:xfrm>
          <a:prstGeom prst="rect">
            <a:avLst/>
          </a:prstGeom>
        </p:spPr>
      </p:pic>
      <p:sp>
        <p:nvSpPr>
          <p:cNvPr id="4" name="CuadroTexto 3"/>
          <p:cNvSpPr txBox="1"/>
          <p:nvPr/>
        </p:nvSpPr>
        <p:spPr>
          <a:xfrm>
            <a:off x="6349285" y="231820"/>
            <a:ext cx="1712890" cy="523220"/>
          </a:xfrm>
          <a:prstGeom prst="rect">
            <a:avLst/>
          </a:prstGeom>
          <a:noFill/>
        </p:spPr>
        <p:txBody>
          <a:bodyPr wrap="square" rtlCol="0">
            <a:spAutoFit/>
          </a:bodyPr>
          <a:lstStyle/>
          <a:p>
            <a:r>
              <a:rPr lang="es-ES" sz="2800" i="1" dirty="0" smtClean="0">
                <a:latin typeface="Times New Roman" panose="02020603050405020304" pitchFamily="18" charset="0"/>
                <a:cs typeface="Times New Roman" panose="02020603050405020304" pitchFamily="18" charset="0"/>
              </a:rPr>
              <a:t>LAICOS</a:t>
            </a:r>
            <a:endParaRPr lang="es-ES" sz="2800" i="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578" y="3042981"/>
            <a:ext cx="3880177" cy="3322402"/>
          </a:xfrm>
          <a:prstGeom prst="rect">
            <a:avLst/>
          </a:prstGeom>
        </p:spPr>
      </p:pic>
      <p:sp>
        <p:nvSpPr>
          <p:cNvPr id="6" name="CuadroTexto 5"/>
          <p:cNvSpPr txBox="1"/>
          <p:nvPr/>
        </p:nvSpPr>
        <p:spPr>
          <a:xfrm>
            <a:off x="4679323" y="6365383"/>
            <a:ext cx="4275786" cy="369332"/>
          </a:xfrm>
          <a:prstGeom prst="rect">
            <a:avLst/>
          </a:prstGeom>
          <a:noFill/>
        </p:spPr>
        <p:txBody>
          <a:bodyPr wrap="square" rtlCol="0">
            <a:spAutoFit/>
          </a:bodyPr>
          <a:lstStyle/>
          <a:p>
            <a:r>
              <a:rPr lang="es-ES" i="1" dirty="0" smtClean="0">
                <a:latin typeface="Times New Roman" panose="02020603050405020304" pitchFamily="18" charset="0"/>
                <a:cs typeface="Times New Roman" panose="02020603050405020304" pitchFamily="18" charset="0"/>
              </a:rPr>
              <a:t>SEGUIMOS CRECIENDO ….</a:t>
            </a:r>
            <a:endParaRPr lang="es-E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262923"/>
      </p:ext>
    </p:extLst>
  </p:cSld>
  <p:clrMapOvr>
    <a:masterClrMapping/>
  </p:clrMapOvr>
  <p:transition spd="slow" advClick="0" advTm="5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03" y="231818"/>
            <a:ext cx="10887989" cy="6117221"/>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23876" t="14326" b="40999"/>
          <a:stretch/>
        </p:blipFill>
        <p:spPr>
          <a:xfrm>
            <a:off x="386365" y="231818"/>
            <a:ext cx="4584880" cy="3574153"/>
          </a:xfrm>
          <a:prstGeom prst="rect">
            <a:avLst/>
          </a:prstGeom>
        </p:spPr>
      </p:pic>
      <p:sp>
        <p:nvSpPr>
          <p:cNvPr id="7" name="Rectángulo 6"/>
          <p:cNvSpPr/>
          <p:nvPr/>
        </p:nvSpPr>
        <p:spPr>
          <a:xfrm>
            <a:off x="5108620" y="1357174"/>
            <a:ext cx="6096000" cy="1323439"/>
          </a:xfrm>
          <a:prstGeom prst="rect">
            <a:avLst/>
          </a:prstGeom>
        </p:spPr>
        <p:txBody>
          <a:bodyPr>
            <a:spAutoFit/>
          </a:bodyPr>
          <a:lstStyle/>
          <a:p>
            <a:pPr algn="ctr"/>
            <a:r>
              <a:rPr lang="es-ES" sz="4000" b="1" dirty="0">
                <a:ln w="12700">
                  <a:solidFill>
                    <a:schemeClr val="accent3">
                      <a:lumMod val="50000"/>
                    </a:schemeClr>
                  </a:solidFill>
                  <a:prstDash val="solid"/>
                </a:ln>
                <a:solidFill>
                  <a:schemeClr val="accent2"/>
                </a:solidFill>
                <a:effectLst>
                  <a:innerShdw blurRad="177800">
                    <a:schemeClr val="accent3">
                      <a:lumMod val="50000"/>
                    </a:schemeClr>
                  </a:innerShdw>
                </a:effectLst>
              </a:rPr>
              <a:t>EQUIPO  DE PASTORAL</a:t>
            </a:r>
          </a:p>
          <a:p>
            <a:pPr algn="ctr"/>
            <a:r>
              <a:rPr lang="es-ES" sz="4000" b="1" dirty="0">
                <a:ln w="12700">
                  <a:solidFill>
                    <a:schemeClr val="accent3">
                      <a:lumMod val="50000"/>
                    </a:schemeClr>
                  </a:solidFill>
                  <a:prstDash val="solid"/>
                </a:ln>
                <a:solidFill>
                  <a:schemeClr val="accent2"/>
                </a:solidFill>
                <a:effectLst>
                  <a:innerShdw blurRad="177800">
                    <a:schemeClr val="accent3">
                      <a:lumMod val="50000"/>
                    </a:schemeClr>
                  </a:innerShdw>
                </a:effectLst>
              </a:rPr>
              <a:t>MUCHAS GRACIAS</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03" y="495958"/>
            <a:ext cx="957767" cy="1097442"/>
          </a:xfrm>
          <a:prstGeom prst="rect">
            <a:avLst/>
          </a:prstGeom>
          <a:effectLst>
            <a:softEdge rad="762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7159" y="3506108"/>
            <a:ext cx="2001671" cy="3107071"/>
          </a:xfrm>
          <a:prstGeom prst="rect">
            <a:avLst/>
          </a:prstGeom>
          <a:effectLst>
            <a:softEdge rad="63500"/>
          </a:effectLst>
        </p:spPr>
      </p:pic>
      <p:sp>
        <p:nvSpPr>
          <p:cNvPr id="10" name="Rectángulo 9"/>
          <p:cNvSpPr/>
          <p:nvPr/>
        </p:nvSpPr>
        <p:spPr>
          <a:xfrm>
            <a:off x="3990252" y="6157944"/>
            <a:ext cx="6096000" cy="646331"/>
          </a:xfrm>
          <a:prstGeom prst="rect">
            <a:avLst/>
          </a:prstGeom>
        </p:spPr>
        <p:txBody>
          <a:bodyPr>
            <a:spAutoFit/>
          </a:bodyPr>
          <a:lstStyle/>
          <a:p>
            <a:pPr algn="ctr"/>
            <a:r>
              <a:rPr lang="es-ES" b="1" dirty="0"/>
              <a:t>“MI ÁNIMO HA SIDO SIEMPRE HACER EL MAYOR BIEN A TODOS”</a:t>
            </a:r>
          </a:p>
        </p:txBody>
      </p:sp>
      <p:pic>
        <p:nvPicPr>
          <p:cNvPr id="11" name="Imagen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486" y="4610637"/>
            <a:ext cx="2550017" cy="1385842"/>
          </a:xfrm>
          <a:prstGeom prst="rect">
            <a:avLst/>
          </a:prstGeom>
          <a:gradFill>
            <a:gsLst>
              <a:gs pos="57000">
                <a:srgbClr val="D6E6F5"/>
              </a:gs>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a:noFill/>
          </a:ln>
        </p:spPr>
      </p:pic>
    </p:spTree>
    <p:extLst>
      <p:ext uri="{BB962C8B-B14F-4D97-AF65-F5344CB8AC3E}">
        <p14:creationId xmlns:p14="http://schemas.microsoft.com/office/powerpoint/2010/main" val="1913940120"/>
      </p:ext>
    </p:extLst>
  </p:cSld>
  <p:clrMapOvr>
    <a:masterClrMapping/>
  </p:clrMapOvr>
  <p:transition spd="slow" advClick="0" advTm="5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95" y="437882"/>
            <a:ext cx="11172879" cy="5971903"/>
          </a:xfrm>
          <a:prstGeom prst="rect">
            <a:avLst/>
          </a:prstGeom>
        </p:spPr>
      </p:pic>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52018" b="34085"/>
          <a:stretch/>
        </p:blipFill>
        <p:spPr>
          <a:xfrm>
            <a:off x="888641" y="734096"/>
            <a:ext cx="3573548" cy="4520485"/>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5075" t="21436" r="6399" b="24150"/>
          <a:stretch/>
        </p:blipFill>
        <p:spPr>
          <a:xfrm>
            <a:off x="6748530" y="1068946"/>
            <a:ext cx="2588653" cy="850006"/>
          </a:xfrm>
          <a:prstGeom prst="rect">
            <a:avLst/>
          </a:prstGeom>
        </p:spPr>
      </p:pic>
    </p:spTree>
    <p:extLst>
      <p:ext uri="{BB962C8B-B14F-4D97-AF65-F5344CB8AC3E}">
        <p14:creationId xmlns:p14="http://schemas.microsoft.com/office/powerpoint/2010/main" val="1447249669"/>
      </p:ext>
    </p:extLst>
  </p:cSld>
  <p:clrMapOvr>
    <a:masterClrMapping/>
  </p:clrMapOvr>
  <mc:AlternateContent xmlns:mc="http://schemas.openxmlformats.org/markup-compatibility/2006" xmlns:p14="http://schemas.microsoft.com/office/powerpoint/2010/main">
    <mc:Choice Requires="p14">
      <p:transition spd="slow" p14:dur="6000" advClick="0" advTm="5000">
        <p:dissolve/>
      </p:transition>
    </mc:Choice>
    <mc:Fallback xmlns="">
      <p:transition spd="slow" advClick="0" advTm="5000">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3610" t="8639"/>
          <a:stretch/>
        </p:blipFill>
        <p:spPr>
          <a:xfrm>
            <a:off x="847895" y="387058"/>
            <a:ext cx="1981984" cy="2794716"/>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3319" t="3331" r="1999"/>
          <a:stretch/>
        </p:blipFill>
        <p:spPr>
          <a:xfrm>
            <a:off x="1196689" y="4919115"/>
            <a:ext cx="1866746" cy="1905916"/>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14601" t="34178" r="26385" b="5540"/>
          <a:stretch/>
        </p:blipFill>
        <p:spPr>
          <a:xfrm>
            <a:off x="3267070" y="553289"/>
            <a:ext cx="2807394" cy="2150772"/>
          </a:xfrm>
          <a:prstGeom prst="rect">
            <a:avLst/>
          </a:prstGeom>
        </p:spPr>
      </p:pic>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l="9347" r="25608"/>
          <a:stretch/>
        </p:blipFill>
        <p:spPr>
          <a:xfrm>
            <a:off x="538709" y="3349998"/>
            <a:ext cx="2159415" cy="1867437"/>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6991" y="3181774"/>
            <a:ext cx="3542227" cy="2690299"/>
          </a:xfrm>
          <a:prstGeom prst="rect">
            <a:avLst/>
          </a:prstGeom>
        </p:spPr>
      </p:pic>
      <p:pic>
        <p:nvPicPr>
          <p:cNvPr id="7" name="Imagen 6"/>
          <p:cNvPicPr>
            <a:picLocks noChangeAspect="1"/>
          </p:cNvPicPr>
          <p:nvPr/>
        </p:nvPicPr>
        <p:blipFill rotWithShape="1">
          <a:blip r:embed="rId7" cstate="print">
            <a:extLst>
              <a:ext uri="{28A0092B-C50C-407E-A947-70E740481C1C}">
                <a14:useLocalDpi xmlns:a14="http://schemas.microsoft.com/office/drawing/2010/main" val="0"/>
              </a:ext>
            </a:extLst>
          </a:blip>
          <a:srcRect l="11652" r="21382"/>
          <a:stretch/>
        </p:blipFill>
        <p:spPr>
          <a:xfrm>
            <a:off x="7946263" y="592429"/>
            <a:ext cx="3265771" cy="2743201"/>
          </a:xfrm>
          <a:prstGeom prst="rect">
            <a:avLst/>
          </a:prstGeom>
        </p:spPr>
      </p:pic>
      <p:pic>
        <p:nvPicPr>
          <p:cNvPr id="8" name="Imagen 7"/>
          <p:cNvPicPr>
            <a:picLocks noChangeAspect="1"/>
          </p:cNvPicPr>
          <p:nvPr/>
        </p:nvPicPr>
        <p:blipFill rotWithShape="1">
          <a:blip r:embed="rId8" cstate="print">
            <a:extLst>
              <a:ext uri="{28A0092B-C50C-407E-A947-70E740481C1C}">
                <a14:useLocalDpi xmlns:a14="http://schemas.microsoft.com/office/drawing/2010/main" val="0"/>
              </a:ext>
            </a:extLst>
          </a:blip>
          <a:srcRect t="38310"/>
          <a:stretch/>
        </p:blipFill>
        <p:spPr>
          <a:xfrm>
            <a:off x="7119551" y="4162861"/>
            <a:ext cx="4558585" cy="2109148"/>
          </a:xfrm>
          <a:prstGeom prst="rect">
            <a:avLst/>
          </a:prstGeom>
        </p:spPr>
      </p:pic>
      <p:pic>
        <p:nvPicPr>
          <p:cNvPr id="9" name="Imagen 8"/>
          <p:cNvPicPr/>
          <p:nvPr/>
        </p:nvPicPr>
        <p:blipFill>
          <a:blip r:embed="rId9">
            <a:extLst>
              <a:ext uri="{28A0092B-C50C-407E-A947-70E740481C1C}">
                <a14:useLocalDpi xmlns:a14="http://schemas.microsoft.com/office/drawing/2010/main" val="0"/>
              </a:ext>
            </a:extLst>
          </a:blip>
          <a:srcRect/>
          <a:stretch>
            <a:fillRect/>
          </a:stretch>
        </p:blipFill>
        <p:spPr bwMode="auto">
          <a:xfrm>
            <a:off x="6415813" y="1058934"/>
            <a:ext cx="998806" cy="1139483"/>
          </a:xfrm>
          <a:prstGeom prst="rect">
            <a:avLst/>
          </a:prstGeom>
          <a:solidFill>
            <a:srgbClr val="FFFFFF"/>
          </a:solidFill>
          <a:ln>
            <a:noFill/>
          </a:ln>
        </p:spPr>
      </p:pic>
      <p:sp>
        <p:nvSpPr>
          <p:cNvPr id="11" name="CuadroTexto 10"/>
          <p:cNvSpPr txBox="1"/>
          <p:nvPr/>
        </p:nvSpPr>
        <p:spPr>
          <a:xfrm>
            <a:off x="7289442" y="3503054"/>
            <a:ext cx="3696237" cy="646331"/>
          </a:xfrm>
          <a:prstGeom prst="rect">
            <a:avLst/>
          </a:prstGeom>
          <a:noFill/>
        </p:spPr>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Dinámicas de Inicio de curso Infantil y Primaria</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902696"/>
      </p:ext>
    </p:extLst>
  </p:cSld>
  <p:clrMapOvr>
    <a:masterClrMapping/>
  </p:clrMapOvr>
  <mc:AlternateContent xmlns:mc="http://schemas.openxmlformats.org/markup-compatibility/2006" xmlns:p14="http://schemas.microsoft.com/office/powerpoint/2010/main">
    <mc:Choice Requires="p14">
      <p:transition spd="slow" p14:dur="5500" advClick="0" advTm="5000">
        <p:push dir="u"/>
      </p:transition>
    </mc:Choice>
    <mc:Fallback xmlns="">
      <p:transition spd="slow" advClick="0" advTm="5000">
        <p:push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6766" y="412124"/>
            <a:ext cx="3390165" cy="2542624"/>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342" y="2240923"/>
            <a:ext cx="6044485" cy="3400023"/>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6573" t="33051" r="14976" b="26949"/>
          <a:stretch/>
        </p:blipFill>
        <p:spPr>
          <a:xfrm>
            <a:off x="368397" y="287987"/>
            <a:ext cx="4411889" cy="1687132"/>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l="4883" t="5258" r="23146"/>
          <a:stretch/>
        </p:blipFill>
        <p:spPr>
          <a:xfrm>
            <a:off x="8165206" y="3232597"/>
            <a:ext cx="3404694" cy="3361386"/>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t="35117"/>
          <a:stretch/>
        </p:blipFill>
        <p:spPr>
          <a:xfrm>
            <a:off x="4914165" y="5241701"/>
            <a:ext cx="3056820" cy="1487509"/>
          </a:xfrm>
          <a:prstGeom prst="rect">
            <a:avLst/>
          </a:prstGeom>
        </p:spPr>
      </p:pic>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l="10516" t="35305" r="15400" b="32019"/>
          <a:stretch/>
        </p:blipFill>
        <p:spPr>
          <a:xfrm>
            <a:off x="892354" y="5768782"/>
            <a:ext cx="2452759" cy="811369"/>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9130" y="522488"/>
            <a:ext cx="2858793" cy="1608071"/>
          </a:xfrm>
          <a:prstGeom prst="rect">
            <a:avLst/>
          </a:prstGeom>
        </p:spPr>
      </p:pic>
      <p:sp>
        <p:nvSpPr>
          <p:cNvPr id="11" name="CuadroTexto 10"/>
          <p:cNvSpPr txBox="1"/>
          <p:nvPr/>
        </p:nvSpPr>
        <p:spPr>
          <a:xfrm>
            <a:off x="523214" y="2130375"/>
            <a:ext cx="1750336" cy="923330"/>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Alumnos de Secundaria y Bachillerato</a:t>
            </a:r>
            <a:endParaRPr lang="es-ES" dirty="0">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821" y="3232597"/>
            <a:ext cx="2143125" cy="2143125"/>
          </a:xfrm>
          <a:prstGeom prst="rect">
            <a:avLst/>
          </a:prstGeom>
        </p:spPr>
      </p:pic>
      <p:pic>
        <p:nvPicPr>
          <p:cNvPr id="13" name="Imagen 12"/>
          <p:cNvPicPr/>
          <p:nvPr/>
        </p:nvPicPr>
        <p:blipFill>
          <a:blip r:embed="rId10">
            <a:extLst>
              <a:ext uri="{28A0092B-C50C-407E-A947-70E740481C1C}">
                <a14:useLocalDpi xmlns:a14="http://schemas.microsoft.com/office/drawing/2010/main" val="0"/>
              </a:ext>
            </a:extLst>
          </a:blip>
          <a:srcRect/>
          <a:stretch>
            <a:fillRect/>
          </a:stretch>
        </p:blipFill>
        <p:spPr bwMode="auto">
          <a:xfrm>
            <a:off x="10857060" y="1560633"/>
            <a:ext cx="998806" cy="1139483"/>
          </a:xfrm>
          <a:prstGeom prst="rect">
            <a:avLst/>
          </a:prstGeom>
          <a:solidFill>
            <a:srgbClr val="FFFFFF"/>
          </a:solidFill>
          <a:ln>
            <a:noFill/>
          </a:ln>
        </p:spPr>
      </p:pic>
    </p:spTree>
    <p:extLst>
      <p:ext uri="{BB962C8B-B14F-4D97-AF65-F5344CB8AC3E}">
        <p14:creationId xmlns:p14="http://schemas.microsoft.com/office/powerpoint/2010/main" val="2628928096"/>
      </p:ext>
    </p:extLst>
  </p:cSld>
  <p:clrMapOvr>
    <a:masterClrMapping/>
  </p:clrMapOvr>
  <mc:AlternateContent xmlns:mc="http://schemas.openxmlformats.org/markup-compatibility/2006" xmlns:p14="http://schemas.microsoft.com/office/powerpoint/2010/main">
    <mc:Choice Requires="p14">
      <p:transition spd="slow" p14:dur="7000" advClick="0" advTm="5000">
        <p:randomBar dir="vert"/>
      </p:transition>
    </mc:Choice>
    <mc:Fallback xmlns="">
      <p:transition spd="slow" advClick="0" advTm="5000">
        <p:randomBar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589" y="385264"/>
            <a:ext cx="1729242" cy="1278950"/>
          </a:xfrm>
          <a:prstGeom prst="rect">
            <a:avLst/>
          </a:prstGeom>
          <a:gradFill>
            <a:gsLst>
              <a:gs pos="57000">
                <a:srgbClr val="D6E6F5"/>
              </a:gs>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a:noFill/>
          </a:ln>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8791" y="1664214"/>
            <a:ext cx="4172755" cy="2347175"/>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31384" b="19690"/>
          <a:stretch/>
        </p:blipFill>
        <p:spPr>
          <a:xfrm>
            <a:off x="1889126" y="196403"/>
            <a:ext cx="7194997" cy="2640169"/>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17983"/>
          <a:stretch/>
        </p:blipFill>
        <p:spPr>
          <a:xfrm>
            <a:off x="6166834" y="4287481"/>
            <a:ext cx="4999149" cy="2306346"/>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t="32779"/>
          <a:stretch/>
        </p:blipFill>
        <p:spPr>
          <a:xfrm>
            <a:off x="450762" y="3062886"/>
            <a:ext cx="3814742" cy="1442434"/>
          </a:xfrm>
          <a:prstGeom prst="rect">
            <a:avLst/>
          </a:prstGeom>
        </p:spPr>
      </p:pic>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l="-4366" t="1503" r="46385" b="38215"/>
          <a:stretch/>
        </p:blipFill>
        <p:spPr>
          <a:xfrm>
            <a:off x="1370887" y="4597758"/>
            <a:ext cx="2675676" cy="2086377"/>
          </a:xfrm>
          <a:prstGeom prst="rect">
            <a:avLst/>
          </a:prstGeom>
        </p:spPr>
      </p:pic>
      <p:pic>
        <p:nvPicPr>
          <p:cNvPr id="10" name="Imagen 9"/>
          <p:cNvPicPr/>
          <p:nvPr/>
        </p:nvPicPr>
        <p:blipFill>
          <a:blip r:embed="rId8">
            <a:extLst>
              <a:ext uri="{28A0092B-C50C-407E-A947-70E740481C1C}">
                <a14:useLocalDpi xmlns:a14="http://schemas.microsoft.com/office/drawing/2010/main" val="0"/>
              </a:ext>
            </a:extLst>
          </a:blip>
          <a:srcRect/>
          <a:stretch>
            <a:fillRect/>
          </a:stretch>
        </p:blipFill>
        <p:spPr bwMode="auto">
          <a:xfrm>
            <a:off x="4487819" y="5440654"/>
            <a:ext cx="998806" cy="1139483"/>
          </a:xfrm>
          <a:prstGeom prst="rect">
            <a:avLst/>
          </a:prstGeom>
          <a:solidFill>
            <a:srgbClr val="FFFFFF"/>
          </a:solidFill>
          <a:ln>
            <a:noFill/>
          </a:ln>
        </p:spPr>
      </p:pic>
      <p:sp>
        <p:nvSpPr>
          <p:cNvPr id="12" name="CuadroTexto 11"/>
          <p:cNvSpPr txBox="1"/>
          <p:nvPr/>
        </p:nvSpPr>
        <p:spPr>
          <a:xfrm>
            <a:off x="4411238" y="3237872"/>
            <a:ext cx="2150771" cy="1477328"/>
          </a:xfrm>
          <a:prstGeom prst="rect">
            <a:avLst/>
          </a:prstGeom>
          <a:noFill/>
        </p:spPr>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Delegados de Pastoral y presentación del Plan de Pastoral al alumnado</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746832"/>
      </p:ext>
    </p:extLst>
  </p:cSld>
  <p:clrMapOvr>
    <a:masterClrMapping/>
  </p:clrMapOvr>
  <p:transition spd="slow" advClick="0" advTm="6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195" y="5080716"/>
            <a:ext cx="2683097" cy="1609858"/>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154" y="228159"/>
            <a:ext cx="6548362" cy="6462415"/>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8954" y="112250"/>
            <a:ext cx="1817119" cy="2489283"/>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562" y="2658512"/>
            <a:ext cx="1996523" cy="2735049"/>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6073" y="4125313"/>
            <a:ext cx="1631123" cy="2234485"/>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9268" y="4397598"/>
            <a:ext cx="1609667" cy="2247363"/>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8580" y="4553002"/>
            <a:ext cx="1491180" cy="2091959"/>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3414" y="1202556"/>
            <a:ext cx="1454975" cy="1089884"/>
          </a:xfrm>
          <a:prstGeom prst="rect">
            <a:avLst/>
          </a:prstGeom>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1235" y="2892695"/>
            <a:ext cx="1512991" cy="1133342"/>
          </a:xfrm>
          <a:prstGeom prst="rect">
            <a:avLst/>
          </a:prstGeom>
        </p:spPr>
      </p:pic>
      <p:pic>
        <p:nvPicPr>
          <p:cNvPr id="11" name="Imagen 10"/>
          <p:cNvPicPr>
            <a:picLocks noChangeAspect="1"/>
          </p:cNvPicPr>
          <p:nvPr/>
        </p:nvPicPr>
        <p:blipFill rotWithShape="1">
          <a:blip r:embed="rId11" cstate="print">
            <a:extLst>
              <a:ext uri="{28A0092B-C50C-407E-A947-70E740481C1C}">
                <a14:useLocalDpi xmlns:a14="http://schemas.microsoft.com/office/drawing/2010/main" val="0"/>
              </a:ext>
            </a:extLst>
          </a:blip>
          <a:srcRect t="19485" r="13955"/>
          <a:stretch/>
        </p:blipFill>
        <p:spPr>
          <a:xfrm>
            <a:off x="5743637" y="4262906"/>
            <a:ext cx="1397631" cy="979649"/>
          </a:xfrm>
          <a:prstGeom prst="rect">
            <a:avLst/>
          </a:prstGeom>
        </p:spPr>
      </p:pic>
      <p:pic>
        <p:nvPicPr>
          <p:cNvPr id="12" name="Imagen 11"/>
          <p:cNvPicPr/>
          <p:nvPr/>
        </p:nvPicPr>
        <p:blipFill>
          <a:blip r:embed="rId12">
            <a:extLst>
              <a:ext uri="{28A0092B-C50C-407E-A947-70E740481C1C}">
                <a14:useLocalDpi xmlns:a14="http://schemas.microsoft.com/office/drawing/2010/main" val="0"/>
              </a:ext>
            </a:extLst>
          </a:blip>
          <a:srcRect/>
          <a:stretch>
            <a:fillRect/>
          </a:stretch>
        </p:blipFill>
        <p:spPr bwMode="auto">
          <a:xfrm>
            <a:off x="11224102" y="1858327"/>
            <a:ext cx="672135" cy="1034368"/>
          </a:xfrm>
          <a:prstGeom prst="rect">
            <a:avLst/>
          </a:prstGeom>
          <a:solidFill>
            <a:srgbClr val="FFFFFF"/>
          </a:solidFill>
          <a:ln>
            <a:noFill/>
          </a:ln>
        </p:spPr>
      </p:pic>
      <p:pic>
        <p:nvPicPr>
          <p:cNvPr id="17" name="Imagen 16"/>
          <p:cNvPicPr>
            <a:picLocks noChangeAspect="1"/>
          </p:cNvPicPr>
          <p:nvPr/>
        </p:nvPicPr>
        <p:blipFill rotWithShape="1">
          <a:blip r:embed="rId13" cstate="print">
            <a:extLst>
              <a:ext uri="{28A0092B-C50C-407E-A947-70E740481C1C}">
                <a14:useLocalDpi xmlns:a14="http://schemas.microsoft.com/office/drawing/2010/main" val="0"/>
              </a:ext>
            </a:extLst>
          </a:blip>
          <a:srcRect t="7487"/>
          <a:stretch/>
        </p:blipFill>
        <p:spPr>
          <a:xfrm>
            <a:off x="8233218" y="2362738"/>
            <a:ext cx="2849184" cy="1976906"/>
          </a:xfrm>
          <a:prstGeom prst="rect">
            <a:avLst/>
          </a:prstGeom>
        </p:spPr>
      </p:pic>
      <p:sp>
        <p:nvSpPr>
          <p:cNvPr id="13" name="CuadroTexto 12"/>
          <p:cNvSpPr txBox="1"/>
          <p:nvPr/>
        </p:nvSpPr>
        <p:spPr>
          <a:xfrm>
            <a:off x="5563673" y="412124"/>
            <a:ext cx="3348507" cy="830997"/>
          </a:xfrm>
          <a:prstGeom prst="rect">
            <a:avLst/>
          </a:prstGeom>
          <a:noFill/>
        </p:spPr>
        <p:txBody>
          <a:bodyPr wrap="square" rtlCol="0">
            <a:spAutoFit/>
          </a:bodyPr>
          <a:lstStyle/>
          <a:p>
            <a:r>
              <a:rPr lang="es-ES" sz="1600" b="1" i="1" dirty="0" smtClean="0">
                <a:solidFill>
                  <a:schemeClr val="bg1"/>
                </a:solidFill>
                <a:latin typeface="Times New Roman" panose="02020603050405020304" pitchFamily="18" charset="0"/>
                <a:cs typeface="Times New Roman" panose="02020603050405020304" pitchFamily="18" charset="0"/>
              </a:rPr>
              <a:t>Seguimos conectados con el Congo… inicio de curso, vacaciones Navidad, …</a:t>
            </a:r>
            <a:endParaRPr lang="es-ES" sz="1600" b="1" i="1" dirty="0">
              <a:solidFill>
                <a:schemeClr val="bg1"/>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9760" y="200337"/>
            <a:ext cx="1676100" cy="2296099"/>
          </a:xfrm>
          <a:prstGeom prst="rect">
            <a:avLst/>
          </a:prstGeom>
        </p:spPr>
      </p:pic>
    </p:spTree>
    <p:extLst>
      <p:ext uri="{BB962C8B-B14F-4D97-AF65-F5344CB8AC3E}">
        <p14:creationId xmlns:p14="http://schemas.microsoft.com/office/powerpoint/2010/main" val="7778479"/>
      </p:ext>
    </p:extLst>
  </p:cSld>
  <p:clrMapOvr>
    <a:masterClrMapping/>
  </p:clrMapOvr>
  <mc:AlternateContent xmlns:mc="http://schemas.openxmlformats.org/markup-compatibility/2006" xmlns:p14="http://schemas.microsoft.com/office/powerpoint/2010/main">
    <mc:Choice Requires="p14">
      <p:transition spd="slow" p14:dur="7000" advClick="0" advTm="5000">
        <p14:glitter pattern="hexagon"/>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005" y="261095"/>
            <a:ext cx="7572777" cy="6482047"/>
          </a:xfrm>
          <a:prstGeom prst="rect">
            <a:avLst/>
          </a:prstGeom>
        </p:spPr>
      </p:pic>
      <p:pic>
        <p:nvPicPr>
          <p:cNvPr id="2" name="Imagen 1"/>
          <p:cNvPicPr>
            <a:picLocks noChangeAspect="1"/>
          </p:cNvPicPr>
          <p:nvPr/>
        </p:nvPicPr>
        <p:blipFill>
          <a:blip r:embed="rId3"/>
          <a:stretch>
            <a:fillRect/>
          </a:stretch>
        </p:blipFill>
        <p:spPr>
          <a:xfrm>
            <a:off x="1066745" y="106548"/>
            <a:ext cx="2932430" cy="4017612"/>
          </a:xfrm>
          <a:prstGeom prst="rect">
            <a:avLst/>
          </a:prstGeom>
        </p:spPr>
      </p:pic>
      <p:pic>
        <p:nvPicPr>
          <p:cNvPr id="3" name="Imagen 2"/>
          <p:cNvPicPr>
            <a:picLocks noChangeAspect="1"/>
          </p:cNvPicPr>
          <p:nvPr/>
        </p:nvPicPr>
        <p:blipFill>
          <a:blip r:embed="rId4"/>
          <a:stretch>
            <a:fillRect/>
          </a:stretch>
        </p:blipFill>
        <p:spPr>
          <a:xfrm>
            <a:off x="9360468" y="3601824"/>
            <a:ext cx="2101730" cy="288066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543" y="2906511"/>
            <a:ext cx="2541699" cy="3388932"/>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462271" y="743276"/>
            <a:ext cx="2969018" cy="2226764"/>
          </a:xfrm>
          <a:prstGeom prst="rect">
            <a:avLst/>
          </a:prstGeom>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1060244" y="4600977"/>
            <a:ext cx="672135" cy="1034368"/>
          </a:xfrm>
          <a:prstGeom prst="rect">
            <a:avLst/>
          </a:prstGeom>
          <a:solidFill>
            <a:srgbClr val="FFFFFF"/>
          </a:solidFill>
          <a:ln>
            <a:noFill/>
          </a:ln>
        </p:spPr>
      </p:pic>
    </p:spTree>
    <p:extLst>
      <p:ext uri="{BB962C8B-B14F-4D97-AF65-F5344CB8AC3E}">
        <p14:creationId xmlns:p14="http://schemas.microsoft.com/office/powerpoint/2010/main" val="2262949979"/>
      </p:ext>
    </p:extLst>
  </p:cSld>
  <p:clrMapOvr>
    <a:masterClrMapping/>
  </p:clrMapOvr>
  <mc:AlternateContent xmlns:mc="http://schemas.openxmlformats.org/markup-compatibility/2006" xmlns:p14="http://schemas.microsoft.com/office/powerpoint/2010/main">
    <mc:Choice Requires="p14">
      <p:transition spd="slow" p14:dur="7000" advClick="0" advTm="5000">
        <p:comb/>
      </p:transition>
    </mc:Choice>
    <mc:Fallback xmlns="">
      <p:transition spd="slow" advClick="0" advTm="5000">
        <p:comb/>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1022</TotalTime>
  <Words>583</Words>
  <Application>Microsoft Office PowerPoint</Application>
  <PresentationFormat>Personalizado</PresentationFormat>
  <Paragraphs>63</Paragraphs>
  <Slides>46</Slides>
  <Notes>1</Notes>
  <HiddenSlides>0</HiddenSlides>
  <MMClips>3</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Circuito</vt:lpstr>
      <vt:lpstr>Curso 2017- 2018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Trabajo</dc:creator>
  <cp:lastModifiedBy>Ana</cp:lastModifiedBy>
  <cp:revision>197</cp:revision>
  <dcterms:created xsi:type="dcterms:W3CDTF">2017-09-06T11:07:59Z</dcterms:created>
  <dcterms:modified xsi:type="dcterms:W3CDTF">2018-05-15T10:53:29Z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