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E60A-87A6-4C96-BBA6-745B8ABCF5F9}" type="datetimeFigureOut">
              <a:rPr lang="es-ES" smtClean="0"/>
              <a:pPr/>
              <a:t>09/10/2014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EE13-43BF-4404-BA0E-56F81639DA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434-DDBD-4BD6-A847-1363CAAFC370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131-432B-48E8-B326-2E94299B2D8A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453A-70F3-46B9-828D-17E089CC8A15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A5F1-AC7D-4E59-8203-DE286E48F979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E2B0-5C67-4365-936C-BF26BB9C5155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3E69-8B02-4667-9A68-253C7F4AB786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8C2-2DF6-4A22-B346-A37BFD6A8BC6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2839-BE89-4408-89EB-1EE7FCCF7BA3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EF52-ECEC-4DDE-AE16-1B5CBF05DA69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4CD6-1285-4515-A32F-FF6E1E2489FC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8788-9115-4C92-8071-4B4C7F85A80B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BC72-3FBA-4382-8474-5E35EB41DB53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B761-2DE9-4693-A30D-E39D646449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  <p:sndAc>
      <p:stSnd>
        <p:snd r:embed="rId13" name="applause.wav" builtIn="1"/>
      </p:stSnd>
    </p:sndAc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La aparición de las mochilas en Santa Teresita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6400800" cy="2643206"/>
          </a:xfrm>
        </p:spPr>
        <p:txBody>
          <a:bodyPr>
            <a:normAutofit/>
          </a:bodyPr>
          <a:lstStyle/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El pasado día 1 del presente mes, iniciamos las clases en todo el ámbito nacional. Fue un momento emocionante para los alumnos de Santa Teresita</a:t>
            </a: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3 Imagen" descr="DSCN3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857496"/>
            <a:ext cx="6357982" cy="3429024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A27-43A9-4D5D-9AAE-49BE5E03FA24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es-ES" sz="1600" dirty="0" smtClean="0"/>
              <a:t>Los profesores llegan</a:t>
            </a:r>
            <a:r>
              <a:rPr lang="es-ES" sz="1600" dirty="0" smtClean="0"/>
              <a:t> </a:t>
            </a:r>
            <a:r>
              <a:rPr lang="es-ES" sz="1600" dirty="0" smtClean="0"/>
              <a:t>con mucho entusiasmo para dar lo mejor de si. </a:t>
            </a:r>
            <a:r>
              <a:rPr lang="es-ES" sz="1600" dirty="0" smtClean="0"/>
              <a:t>aspir</a:t>
            </a:r>
            <a:r>
              <a:rPr lang="es-ES" sz="1600" dirty="0" smtClean="0"/>
              <a:t>an </a:t>
            </a:r>
            <a:r>
              <a:rPr lang="es-ES" sz="1600" dirty="0" smtClean="0"/>
              <a:t>impartir una enseñanza de calidad. Por </a:t>
            </a:r>
            <a:r>
              <a:rPr lang="es-ES" sz="1600" dirty="0" smtClean="0"/>
              <a:t>l</a:t>
            </a:r>
            <a:r>
              <a:rPr lang="es-ES" sz="1600" dirty="0" smtClean="0"/>
              <a:t>o que, </a:t>
            </a:r>
            <a:r>
              <a:rPr lang="es-ES" sz="1600" dirty="0" smtClean="0"/>
              <a:t>se invoca la presencia de Dios con cantos, danzas y </a:t>
            </a:r>
            <a:r>
              <a:rPr lang="es-ES" sz="1600" dirty="0" smtClean="0"/>
              <a:t>júbilo al son del tam-tam.</a:t>
            </a:r>
            <a:endParaRPr lang="es-ES" sz="1600" dirty="0" smtClean="0"/>
          </a:p>
          <a:p>
            <a:endParaRPr lang="es-ES" sz="1600" dirty="0" smtClean="0"/>
          </a:p>
          <a:p>
            <a:endParaRPr lang="es-ES" sz="1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A5F1-AC7D-4E59-8203-DE286E48F979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7" name="6 Imagen" descr="DSCN3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7572428" cy="4286280"/>
          </a:xfrm>
          <a:prstGeom prst="rect">
            <a:avLst/>
          </a:prstGeom>
        </p:spPr>
      </p:pic>
    </p:spTree>
  </p:cSld>
  <p:clrMapOvr>
    <a:masterClrMapping/>
  </p:clrMapOvr>
  <p:transition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s-ES" sz="1600" dirty="0" smtClean="0"/>
              <a:t>Los alumnos tampoco se quedan a atrás, hacen sus compromisos desde los objetivos personales y las normas de disciplina. </a:t>
            </a:r>
            <a:r>
              <a:rPr lang="es-ES" sz="1600" dirty="0" smtClean="0"/>
              <a:t>Esperamos </a:t>
            </a:r>
            <a:r>
              <a:rPr lang="es-ES" sz="1600" dirty="0" smtClean="0"/>
              <a:t>tener un curso productivo. Contamos con la presencia de nuestra Madre “María INMACULADA”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A5F1-AC7D-4E59-8203-DE286E48F979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8" name="7 Imagen" descr="DSCN3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7358114" cy="4714908"/>
          </a:xfrm>
          <a:prstGeom prst="rect">
            <a:avLst/>
          </a:prstGeom>
        </p:spPr>
      </p:pic>
    </p:spTree>
  </p:cSld>
  <p:clrMapOvr>
    <a:masterClrMapping/>
  </p:clrMapOvr>
  <p:transition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72164"/>
          </a:xfrm>
        </p:spPr>
        <p:txBody>
          <a:bodyPr>
            <a:normAutofit/>
          </a:bodyPr>
          <a:lstStyle/>
          <a:p>
            <a:r>
              <a:rPr lang="es-ES" sz="1600" dirty="0" smtClean="0"/>
              <a:t>Que Dios Padre misericordioso nos envíe su Espíritu Santo para que seamos UNO en el amor. Que todos podamos transparentar su rostro a cada persona que pase por nuestro colegio. Que seamos fieles a su voluntad.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A5F1-AC7D-4E59-8203-DE286E48F979}" type="datetime1">
              <a:rPr lang="es-ES" smtClean="0"/>
              <a:pPr/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86520"/>
            <a:ext cx="2895600" cy="43495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761-2DE9-4693-A30D-E39D646449A5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8" name="7 Imagen" descr="DSCN2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7900416" cy="4429156"/>
          </a:xfrm>
          <a:prstGeom prst="rect">
            <a:avLst/>
          </a:prstGeom>
        </p:spPr>
      </p:pic>
    </p:spTree>
  </p:cSld>
  <p:clrMapOvr>
    <a:masterClrMapping/>
  </p:clrMapOvr>
  <p:transition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161</Words>
  <Application>Microsoft Office PowerPoint</Application>
  <PresentationFormat>Presentación en pantalla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La aparición de las mochilas en Santa Teresita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aparición de las mochilas en Santa Teresita</dc:title>
  <dc:creator>usuario</dc:creator>
  <cp:lastModifiedBy>usuario</cp:lastModifiedBy>
  <cp:revision>13</cp:revision>
  <dcterms:created xsi:type="dcterms:W3CDTF">2014-10-09T16:45:22Z</dcterms:created>
  <dcterms:modified xsi:type="dcterms:W3CDTF">2014-10-09T20:34:28Z</dcterms:modified>
</cp:coreProperties>
</file>