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D00"/>
    <a:srgbClr val="C75102"/>
    <a:srgbClr val="FF6702"/>
    <a:srgbClr val="FF3305"/>
    <a:srgbClr val="CF3E00"/>
    <a:srgbClr val="236F7A"/>
    <a:srgbClr val="EEB42D"/>
    <a:srgbClr val="570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0" autoAdjust="0"/>
    <p:restoredTop sz="94600" autoAdjust="0"/>
  </p:normalViewPr>
  <p:slideViewPr>
    <p:cSldViewPr>
      <p:cViewPr>
        <p:scale>
          <a:sx n="90" d="100"/>
          <a:sy n="90" d="100"/>
        </p:scale>
        <p:origin x="-92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0"/>
            <a:ext cx="7467600" cy="1371600"/>
          </a:xfrm>
        </p:spPr>
        <p:txBody>
          <a:bodyPr/>
          <a:lstStyle>
            <a:lvl1pPr algn="r">
              <a:lnSpc>
                <a:spcPct val="80000"/>
              </a:lnSpc>
              <a:defRPr sz="5600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4038600"/>
            <a:ext cx="5410200" cy="10668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s-ES" smtClean="0"/>
              <a:t>Haga clic para modificar el estilo de subtítulo del patrón</a:t>
            </a:r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1722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F39D060-956A-424B-AAF8-6F1F0970EA2A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02E0B-B9EE-485D-A7A6-57C9A0D9C66A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419850" y="304800"/>
            <a:ext cx="1885950" cy="5715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62000" y="304800"/>
            <a:ext cx="5505450" cy="5715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375DB-B352-4FE0-8BC2-A228C9440147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FBA9F-BEF9-4E81-9115-E4846C7F99E6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8C9E8-D2C3-41A1-927E-4C11751505C2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3695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10100" y="1524000"/>
            <a:ext cx="3695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6B4A3-19D9-406C-BF31-D02EF70B6B79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1B182-9A3B-4965-9421-79F0475001D5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D3729-2D21-462C-9915-DAF8263C92A0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DFC2E-2A05-4AE7-8A96-0DBC61DAAF71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81C8D-476E-4F07-92F0-32D8CB95BC33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C16A4-5A80-4C17-A1A8-8951E071D016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estilo de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7543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estilos de título</a:t>
            </a:r>
          </a:p>
          <a:p>
            <a:pPr lvl="1"/>
            <a:r>
              <a:rPr lang="en-GB" smtClean="0"/>
              <a:t>Segundo nivel</a:t>
            </a:r>
          </a:p>
          <a:p>
            <a:pPr lvl="2"/>
            <a:r>
              <a:rPr lang="en-GB" smtClean="0"/>
              <a:t>Tercer nivel</a:t>
            </a:r>
          </a:p>
          <a:p>
            <a:pPr lvl="3"/>
            <a:r>
              <a:rPr lang="en-GB" smtClean="0"/>
              <a:t>Cuarto nivel</a:t>
            </a:r>
          </a:p>
          <a:p>
            <a:pPr lvl="4"/>
            <a:r>
              <a:rPr lang="en-GB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90800" y="60960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62400" y="609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0960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A0966B3C-47E1-4ACA-89A7-FDE65588BD6D}" type="slidenum">
              <a:rPr lang="en-GB"/>
              <a:pPr/>
              <a:t>‹Nº›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4005064"/>
            <a:ext cx="5410200" cy="1066800"/>
          </a:xfrm>
        </p:spPr>
        <p:txBody>
          <a:bodyPr/>
          <a:lstStyle/>
          <a:p>
            <a:pPr algn="ctr"/>
            <a:r>
              <a:rPr lang="es-ES" dirty="0" smtClean="0"/>
              <a:t>¡Camina con </a:t>
            </a:r>
            <a:r>
              <a:rPr lang="es-ES" dirty="0" err="1" smtClean="0"/>
              <a:t>nosotr@s</a:t>
            </a:r>
            <a:r>
              <a:rPr lang="es-ES" dirty="0" smtClean="0"/>
              <a:t>!</a:t>
            </a:r>
            <a:endParaRPr lang="es-ES" dirty="0"/>
          </a:p>
        </p:txBody>
      </p:sp>
      <p:pic>
        <p:nvPicPr>
          <p:cNvPr id="98330" name="Picture 26" descr="C:\Users\HERMANA\AppData\Local\Microsoft\Windows\Temporary Internet Files\Content.IE5\H1VUSIP6\MP900407272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CFB"/>
              </a:clrFrom>
              <a:clrTo>
                <a:srgbClr val="FBFC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2809" y="-174775"/>
            <a:ext cx="1426458" cy="1947591"/>
          </a:xfrm>
          <a:prstGeom prst="rect">
            <a:avLst/>
          </a:prstGeom>
          <a:noFill/>
        </p:spPr>
      </p:pic>
      <p:grpSp>
        <p:nvGrpSpPr>
          <p:cNvPr id="26" name="25 Grupo"/>
          <p:cNvGrpSpPr/>
          <p:nvPr/>
        </p:nvGrpSpPr>
        <p:grpSpPr>
          <a:xfrm>
            <a:off x="3527376" y="836712"/>
            <a:ext cx="5616624" cy="6021288"/>
            <a:chOff x="-3791" y="2636912"/>
            <a:chExt cx="3423663" cy="4248472"/>
          </a:xfrm>
        </p:grpSpPr>
        <p:pic>
          <p:nvPicPr>
            <p:cNvPr id="98315" name="Picture 11" descr="C:\Users\HERMANA\AppData\Local\Microsoft\Windows\Temporary Internet Files\Content.IE5\XOAXKJD4\MP900448360[1]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3791" y="3672408"/>
              <a:ext cx="3423663" cy="3212976"/>
            </a:xfrm>
            <a:prstGeom prst="rect">
              <a:avLst/>
            </a:prstGeom>
            <a:noFill/>
          </p:spPr>
        </p:pic>
        <p:grpSp>
          <p:nvGrpSpPr>
            <p:cNvPr id="25" name="24 Grupo"/>
            <p:cNvGrpSpPr/>
            <p:nvPr/>
          </p:nvGrpSpPr>
          <p:grpSpPr>
            <a:xfrm>
              <a:off x="467544" y="2636912"/>
              <a:ext cx="2857500" cy="3567360"/>
              <a:chOff x="395536" y="2636912"/>
              <a:chExt cx="2857500" cy="3567360"/>
            </a:xfrm>
          </p:grpSpPr>
          <p:pic>
            <p:nvPicPr>
              <p:cNvPr id="98308" name="Picture 4" descr="C:\Users\HERMANA\Pictures\13-450-large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5536" y="2636912"/>
                <a:ext cx="2857500" cy="2857500"/>
              </a:xfrm>
              <a:prstGeom prst="rect">
                <a:avLst/>
              </a:prstGeom>
              <a:noFill/>
            </p:spPr>
          </p:pic>
          <p:pic>
            <p:nvPicPr>
              <p:cNvPr id="98326" name="Picture 22" descr="C:\Users\HERMANA\AppData\Local\Microsoft\Windows\Temporary Internet Files\Content.IE5\H1VUSIP6\MP900422631[1]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4C9B9F"/>
                  </a:clrFrom>
                  <a:clrTo>
                    <a:srgbClr val="4C9B9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16200000" flipH="1">
                <a:off x="1035621" y="4725998"/>
                <a:ext cx="1300364" cy="165618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42404" y="188640"/>
            <a:ext cx="7632848" cy="1008112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rgbClr val="FF9D00"/>
                </a:solidFill>
              </a:rPr>
              <a:t>SEGUNDO DÍA:</a:t>
            </a:r>
            <a:endParaRPr lang="es-ES" dirty="0">
              <a:solidFill>
                <a:srgbClr val="FF9D00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95536" y="1548810"/>
            <a:ext cx="5544616" cy="187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s-ES" dirty="0" smtClean="0"/>
              <a:t>María, mujer de Esperanza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1" name="Picture 3" descr="C:\Users\HERMANA\AppData\Local\Microsoft\Windows\Temporary Internet Files\Content.IE5\H1VUSIP6\MP90040705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494785" flipV="1">
            <a:off x="-557254" y="4092289"/>
            <a:ext cx="3494162" cy="2795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ESPERANZA DE MARÍA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1268760"/>
            <a:ext cx="7543800" cy="4495800"/>
          </a:xfrm>
        </p:spPr>
        <p:txBody>
          <a:bodyPr/>
          <a:lstStyle/>
          <a:p>
            <a:pPr algn="just"/>
            <a:r>
              <a:rPr lang="es-ES" dirty="0" smtClean="0"/>
              <a:t>“Apareció en el cielo una señal grandiosa: </a:t>
            </a:r>
            <a:r>
              <a:rPr lang="es-ES" i="1" dirty="0" smtClean="0"/>
              <a:t>una Mujer, </a:t>
            </a:r>
            <a:r>
              <a:rPr lang="es-ES" dirty="0" smtClean="0"/>
              <a:t>vestida de sol, con la luna bajo los pies y en su cabeza una corona de doce estrellas. Está embarazada y grita de dolor, porque llegó su tiempo de dar a luz” </a:t>
            </a:r>
            <a:r>
              <a:rPr lang="es-ES" sz="2800" dirty="0" smtClean="0"/>
              <a:t>(Ap. 12, 1-2). </a:t>
            </a:r>
            <a:endParaRPr lang="es-ES" sz="2800" dirty="0"/>
          </a:p>
        </p:txBody>
      </p:sp>
      <p:pic>
        <p:nvPicPr>
          <p:cNvPr id="99330" name="Picture 2" descr="C:\Users\HERMANA\Pictures\brilla.jpg"/>
          <p:cNvPicPr>
            <a:picLocks noChangeAspect="1" noChangeArrowheads="1"/>
          </p:cNvPicPr>
          <p:nvPr/>
        </p:nvPicPr>
        <p:blipFill>
          <a:blip r:embed="rId3" cstate="print"/>
          <a:srcRect b="9732"/>
          <a:stretch>
            <a:fillRect/>
          </a:stretch>
        </p:blipFill>
        <p:spPr bwMode="auto">
          <a:xfrm>
            <a:off x="7164288" y="4437112"/>
            <a:ext cx="1656184" cy="2170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6024" y="260648"/>
            <a:ext cx="8676456" cy="6120680"/>
          </a:xfrm>
        </p:spPr>
        <p:txBody>
          <a:bodyPr/>
          <a:lstStyle/>
          <a:p>
            <a:pPr algn="just">
              <a:buNone/>
            </a:pPr>
            <a:r>
              <a:rPr lang="es-ES" sz="3000" dirty="0" smtClean="0"/>
              <a:t>¡Qué importante es en la vida ser signo! Pero no un signo vacío o de muerte, sino un signo de luz que nos comunique </a:t>
            </a:r>
            <a:r>
              <a:rPr lang="es-ES" sz="3000" b="1" i="1" dirty="0" smtClean="0"/>
              <a:t>esperanza. </a:t>
            </a:r>
          </a:p>
          <a:p>
            <a:pPr algn="just">
              <a:buNone/>
            </a:pPr>
            <a:r>
              <a:rPr lang="es-ES" sz="3000" b="1" i="1" dirty="0" smtClean="0"/>
              <a:t>María </a:t>
            </a:r>
            <a:r>
              <a:rPr lang="es-ES" sz="3000" dirty="0" smtClean="0"/>
              <a:t>continuamente nos está abriendo caminos de alegrías y esperanzas. No precisamente de alegrías y esperanzas fáciles o superficiales y pasajeras, sino de las esperanzas que nacen de la </a:t>
            </a:r>
            <a:r>
              <a:rPr lang="es-ES" sz="3000" b="1" dirty="0" smtClean="0"/>
              <a:t>cruz </a:t>
            </a:r>
            <a:r>
              <a:rPr lang="es-ES" sz="3000" dirty="0" smtClean="0"/>
              <a:t>y echan raíces hondas de caridad auténtica y duradera.</a:t>
            </a:r>
          </a:p>
          <a:p>
            <a:pPr algn="just">
              <a:buNone/>
            </a:pPr>
            <a:r>
              <a:rPr lang="es-ES" sz="3000" i="1" dirty="0" smtClean="0"/>
              <a:t>María </a:t>
            </a:r>
            <a:r>
              <a:rPr lang="es-ES" sz="3000" dirty="0" smtClean="0"/>
              <a:t>nos enseñará a amar con sinceridad, a orar de veras, a sufrir con serenidad, a servir con alegría y a esperar contra toda esperanza.</a:t>
            </a:r>
            <a:endParaRPr lang="es-ES" sz="3000" i="1" dirty="0"/>
          </a:p>
        </p:txBody>
      </p:sp>
      <p:pic>
        <p:nvPicPr>
          <p:cNvPr id="102402" name="Picture 2" descr="C:\Users\HERMANA\AppData\Local\Microsoft\Windows\Temporary Internet Files\Content.IE5\VA59UDVO\MP900407295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CFB"/>
              </a:clrFrom>
              <a:clrTo>
                <a:srgbClr val="FBFC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071" y="4941168"/>
            <a:ext cx="1403930" cy="1916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Ayúdanos, Madre a comprender que:</a:t>
            </a:r>
            <a:endParaRPr lang="es-ES" dirty="0"/>
          </a:p>
        </p:txBody>
      </p:sp>
      <p:pic>
        <p:nvPicPr>
          <p:cNvPr id="101379" name="Picture 3" descr="C:\Users\HERMANA\AppData\Local\Microsoft\Windows\Temporary Internet Files\Content.IE5\XOAXKJD4\MP900398999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897540"/>
              </a:clrFrom>
              <a:clrTo>
                <a:srgbClr val="89754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486400" y="268560"/>
            <a:ext cx="3657600" cy="64008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1524000"/>
            <a:ext cx="7543800" cy="4785320"/>
          </a:xfrm>
        </p:spPr>
        <p:txBody>
          <a:bodyPr/>
          <a:lstStyle/>
          <a:p>
            <a:r>
              <a:rPr lang="es-ES" dirty="0" smtClean="0"/>
              <a:t>Nuestra esperanza nace de Dios y se apoya en Dios.</a:t>
            </a:r>
          </a:p>
          <a:p>
            <a:r>
              <a:rPr lang="es-ES" dirty="0" smtClean="0"/>
              <a:t>Nuestra esperanza es abrir los ojos, ver y oír, en el Jesús de Belén, un signo de tu Palabra de Amor infinito para </a:t>
            </a:r>
            <a:r>
              <a:rPr lang="es-ES" dirty="0" err="1" smtClean="0"/>
              <a:t>nosotr@s</a:t>
            </a:r>
            <a:r>
              <a:rPr lang="es-ES" dirty="0" smtClean="0"/>
              <a:t>.</a:t>
            </a:r>
          </a:p>
          <a:p>
            <a:pPr algn="just"/>
            <a:r>
              <a:rPr lang="es-ES" dirty="0" smtClean="0"/>
              <a:t>La esperanza es escuchar, como María, la Palabra de Dios y ponerla en práctica </a:t>
            </a:r>
            <a:r>
              <a:rPr lang="es-ES" sz="2400" dirty="0" smtClean="0"/>
              <a:t>(Lc. 11, 28).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María mujer de Esperanza, enséñanos: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524000"/>
            <a:ext cx="8568952" cy="4929336"/>
          </a:xfrm>
        </p:spPr>
        <p:txBody>
          <a:bodyPr/>
          <a:lstStyle/>
          <a:p>
            <a:pPr algn="just"/>
            <a:r>
              <a:rPr lang="es-ES" sz="3000" dirty="0" smtClean="0"/>
              <a:t>A aceptar con alegría el plan de Dios sobre nosotr</a:t>
            </a:r>
            <a:r>
              <a:rPr lang="es-ES" sz="3000" u="sng" dirty="0" smtClean="0"/>
              <a:t>o</a:t>
            </a:r>
            <a:r>
              <a:rPr lang="es-ES" sz="3000" dirty="0" smtClean="0"/>
              <a:t>s, dejándonos conducir por el Espíritu, a caminar en Fe y Esperanza como tú.</a:t>
            </a:r>
          </a:p>
          <a:p>
            <a:pPr algn="just"/>
            <a:r>
              <a:rPr lang="es-ES" sz="3000" dirty="0" smtClean="0"/>
              <a:t>A tener un corazón pobre, simple, sencillo, abierto a Dios y a las necesidades de nuestros hermanos, con actitud alegre: </a:t>
            </a:r>
            <a:r>
              <a:rPr lang="es-ES" sz="3000" i="1" dirty="0" smtClean="0"/>
              <a:t>“Yo soy la servidora del Señor…” (</a:t>
            </a:r>
            <a:r>
              <a:rPr lang="es-ES" sz="3000" dirty="0" smtClean="0"/>
              <a:t>Lc.1,38).</a:t>
            </a:r>
          </a:p>
          <a:p>
            <a:pPr algn="just"/>
            <a:r>
              <a:rPr lang="es-ES" sz="3000" dirty="0" smtClean="0"/>
              <a:t>A seguir caminando en luz, emprendiendo cada día nuevos caminos siguiendo el proyecto del evangelio</a:t>
            </a:r>
            <a:endParaRPr lang="es-ES" sz="3000" dirty="0"/>
          </a:p>
        </p:txBody>
      </p:sp>
      <p:pic>
        <p:nvPicPr>
          <p:cNvPr id="103426" name="Picture 2" descr="C:\Users\HERMANA\AppData\Local\Microsoft\Windows\Temporary Internet Files\Content.IE5\FX4GTLK8\MP900407293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62078" y="-27384"/>
            <a:ext cx="2262449" cy="1656184"/>
          </a:xfrm>
          <a:prstGeom prst="rect">
            <a:avLst/>
          </a:prstGeom>
          <a:noFill/>
        </p:spPr>
      </p:pic>
      <p:pic>
        <p:nvPicPr>
          <p:cNvPr id="103430" name="Picture 6" descr="C:\Users\HERMANA\AppData\Local\Microsoft\Windows\Temporary Internet Files\Content.IE5\VA59UDVO\MP900407271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CFB"/>
              </a:clrFrom>
              <a:clrTo>
                <a:srgbClr val="FBFC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141419">
            <a:off x="4243085" y="5462621"/>
            <a:ext cx="1132104" cy="1545700"/>
          </a:xfrm>
          <a:prstGeom prst="rect">
            <a:avLst/>
          </a:prstGeom>
          <a:noFill/>
        </p:spPr>
      </p:pic>
      <p:pic>
        <p:nvPicPr>
          <p:cNvPr id="103431" name="Picture 7" descr="C:\Users\HERMANA\AppData\Local\Microsoft\Windows\Temporary Internet Files\Content.IE5\FX4GTLK8\MP900407265[1]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CFB"/>
              </a:clrFrom>
              <a:clrTo>
                <a:srgbClr val="FBFC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944509">
            <a:off x="8205516" y="5619188"/>
            <a:ext cx="935374" cy="1277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Profundizamos…</a:t>
            </a:r>
            <a:endParaRPr lang="es-ES" dirty="0"/>
          </a:p>
        </p:txBody>
      </p:sp>
      <p:pic>
        <p:nvPicPr>
          <p:cNvPr id="100355" name="Picture 3" descr="C:\Users\HERMANA\Pictures\g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1402" y="596134"/>
            <a:ext cx="2361038" cy="3192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532859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s-ES" sz="3000" dirty="0" smtClean="0"/>
              <a:t>Canto: Madre de la Esperanza.</a:t>
            </a:r>
          </a:p>
          <a:p>
            <a:pPr>
              <a:buFont typeface="Wingdings" pitchFamily="2" charset="2"/>
              <a:buChar char="v"/>
            </a:pPr>
            <a:r>
              <a:rPr lang="es-ES" sz="3000" dirty="0" smtClean="0"/>
              <a:t>Salmo: 63 (62) </a:t>
            </a:r>
          </a:p>
          <a:p>
            <a:pPr>
              <a:buNone/>
            </a:pPr>
            <a:r>
              <a:rPr lang="es-ES" sz="3000" dirty="0" smtClean="0">
                <a:solidFill>
                  <a:schemeClr val="tx2"/>
                </a:solidFill>
              </a:rPr>
              <a:t>Nos cuestionamos…</a:t>
            </a:r>
          </a:p>
          <a:p>
            <a:pPr>
              <a:buFont typeface="Wingdings" pitchFamily="2" charset="2"/>
              <a:buChar char="v"/>
            </a:pPr>
            <a:r>
              <a:rPr lang="es-ES" sz="3000" dirty="0" smtClean="0"/>
              <a:t>¿Qué signos de Esperanza vivo en mi caminar diario?</a:t>
            </a:r>
          </a:p>
          <a:p>
            <a:pPr>
              <a:buFont typeface="Wingdings" pitchFamily="2" charset="2"/>
              <a:buChar char="v"/>
            </a:pPr>
            <a:r>
              <a:rPr lang="es-ES" sz="3000" dirty="0" smtClean="0"/>
              <a:t>¿Qué signos de Esperanza dan vida a mi Fe?</a:t>
            </a:r>
          </a:p>
          <a:p>
            <a:pPr>
              <a:buFont typeface="Wingdings" pitchFamily="2" charset="2"/>
              <a:buChar char="v"/>
            </a:pPr>
            <a:r>
              <a:rPr lang="es-ES" sz="3000" dirty="0" smtClean="0"/>
              <a:t>María puso su confianza y Esperanza en Dios, ¿Actuamos </a:t>
            </a:r>
            <a:r>
              <a:rPr lang="es-ES" sz="3000" dirty="0" err="1" smtClean="0"/>
              <a:t>nosotr@s</a:t>
            </a:r>
            <a:r>
              <a:rPr lang="es-ES" sz="3000" dirty="0" smtClean="0"/>
              <a:t> como ella?</a:t>
            </a:r>
          </a:p>
          <a:p>
            <a:pPr>
              <a:buFont typeface="Wingdings" pitchFamily="2" charset="2"/>
              <a:buChar char="v"/>
            </a:pPr>
            <a:endParaRPr lang="es-ES" dirty="0" smtClean="0"/>
          </a:p>
          <a:p>
            <a:pPr>
              <a:buFont typeface="Wingdings" pitchFamily="2" charset="2"/>
              <a:buChar char="v"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072121">
  <a:themeElements>
    <a:clrScheme name="Tema de Office 11">
      <a:dk1>
        <a:srgbClr val="005A58"/>
      </a:dk1>
      <a:lt1>
        <a:srgbClr val="FFFFFF"/>
      </a:lt1>
      <a:dk2>
        <a:srgbClr val="33CCCC"/>
      </a:dk2>
      <a:lt2>
        <a:srgbClr val="FFFF99"/>
      </a:lt2>
      <a:accent1>
        <a:srgbClr val="006462"/>
      </a:accent1>
      <a:accent2>
        <a:srgbClr val="6D6FC7"/>
      </a:accent2>
      <a:accent3>
        <a:srgbClr val="ADE2E2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Tema de Offic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DCEBE6"/>
        </a:dk1>
        <a:lt1>
          <a:srgbClr val="FFFFFF"/>
        </a:lt1>
        <a:dk2>
          <a:srgbClr val="000000"/>
        </a:dk2>
        <a:lt2>
          <a:srgbClr val="333333"/>
        </a:lt2>
        <a:accent1>
          <a:srgbClr val="3374A1"/>
        </a:accent1>
        <a:accent2>
          <a:srgbClr val="3B2E8A"/>
        </a:accent2>
        <a:accent3>
          <a:srgbClr val="FFFFFF"/>
        </a:accent3>
        <a:accent4>
          <a:srgbClr val="BCC9C4"/>
        </a:accent4>
        <a:accent5>
          <a:srgbClr val="ADBCCD"/>
        </a:accent5>
        <a:accent6>
          <a:srgbClr val="35297D"/>
        </a:accent6>
        <a:hlink>
          <a:srgbClr val="00FF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3E3E5C"/>
        </a:dk1>
        <a:lt1>
          <a:srgbClr val="FFFFFF"/>
        </a:lt1>
        <a:dk2>
          <a:srgbClr val="B9B9D7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D9D9E8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8">
        <a:dk1>
          <a:srgbClr val="CCCC99"/>
        </a:dk1>
        <a:lt1>
          <a:srgbClr val="FFFFCC"/>
        </a:lt1>
        <a:dk2>
          <a:srgbClr val="DFD293"/>
        </a:dk2>
        <a:lt2>
          <a:srgbClr val="5C1F00"/>
        </a:lt2>
        <a:accent1>
          <a:srgbClr val="78783C"/>
        </a:accent1>
        <a:accent2>
          <a:srgbClr val="FFFFCC"/>
        </a:accent2>
        <a:accent3>
          <a:srgbClr val="FFFFE2"/>
        </a:accent3>
        <a:accent4>
          <a:srgbClr val="AEAE82"/>
        </a:accent4>
        <a:accent5>
          <a:srgbClr val="BEBEAF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9">
        <a:dk1>
          <a:srgbClr val="2D2015"/>
        </a:dk1>
        <a:lt1>
          <a:srgbClr val="D2D2D2"/>
        </a:lt1>
        <a:dk2>
          <a:srgbClr val="CCCCA5"/>
        </a:dk2>
        <a:lt2>
          <a:srgbClr val="DFC08D"/>
        </a:lt2>
        <a:accent1>
          <a:srgbClr val="666666"/>
        </a:accent1>
        <a:accent2>
          <a:srgbClr val="0066FF"/>
        </a:accent2>
        <a:accent3>
          <a:srgbClr val="E2E2CF"/>
        </a:accent3>
        <a:accent4>
          <a:srgbClr val="B3B3B3"/>
        </a:accent4>
        <a:accent5>
          <a:srgbClr val="B8B8B8"/>
        </a:accent5>
        <a:accent6>
          <a:srgbClr val="005CE7"/>
        </a:accent6>
        <a:hlink>
          <a:srgbClr val="66CCFF"/>
        </a:hlink>
        <a:folHlink>
          <a:srgbClr val="FAF0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0">
        <a:dk1>
          <a:srgbClr val="2D2015"/>
        </a:dk1>
        <a:lt1>
          <a:srgbClr val="D2D2D2"/>
        </a:lt1>
        <a:dk2>
          <a:srgbClr val="73CDFF"/>
        </a:dk2>
        <a:lt2>
          <a:srgbClr val="DFC08D"/>
        </a:lt2>
        <a:accent1>
          <a:srgbClr val="666666"/>
        </a:accent1>
        <a:accent2>
          <a:srgbClr val="0066FF"/>
        </a:accent2>
        <a:accent3>
          <a:srgbClr val="BCE3FF"/>
        </a:accent3>
        <a:accent4>
          <a:srgbClr val="B3B3B3"/>
        </a:accent4>
        <a:accent5>
          <a:srgbClr val="B8B8B8"/>
        </a:accent5>
        <a:accent6>
          <a:srgbClr val="005CE7"/>
        </a:accent6>
        <a:hlink>
          <a:srgbClr val="66CCFF"/>
        </a:hlink>
        <a:folHlink>
          <a:srgbClr val="FAF0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1">
        <a:dk1>
          <a:srgbClr val="005A58"/>
        </a:dk1>
        <a:lt1>
          <a:srgbClr val="FFFFFF"/>
        </a:lt1>
        <a:dk2>
          <a:srgbClr val="33CCCC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DE2E2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2">
        <a:dk1>
          <a:srgbClr val="003366"/>
        </a:dk1>
        <a:lt1>
          <a:srgbClr val="FFFFFF"/>
        </a:lt1>
        <a:dk2>
          <a:srgbClr val="0000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B8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01072121</Template>
  <TotalTime>101</TotalTime>
  <Words>381</Words>
  <Application>Microsoft Office PowerPoint</Application>
  <PresentationFormat>Presentación en pantalla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01072121</vt:lpstr>
      <vt:lpstr>SEGUNDO DÍA:</vt:lpstr>
      <vt:lpstr>LA ESPERANZA DE MARÍA</vt:lpstr>
      <vt:lpstr>Presentación de PowerPoint</vt:lpstr>
      <vt:lpstr>Ayúdanos, Madre a comprender que:</vt:lpstr>
      <vt:lpstr>María mujer de Esperanza, enséñanos:</vt:lpstr>
      <vt:lpstr>Profundizamos…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HERMANA</dc:creator>
  <cp:lastModifiedBy>Sonia</cp:lastModifiedBy>
  <cp:revision>13</cp:revision>
  <dcterms:created xsi:type="dcterms:W3CDTF">2013-10-27T16:05:11Z</dcterms:created>
  <dcterms:modified xsi:type="dcterms:W3CDTF">2013-11-17T22:34:39Z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TC010721213082</vt:lpwstr>
  </property>
</Properties>
</file>