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2DE0B48-CB97-4CA6-A8F0-EA89C29502F9}" type="datetimeFigureOut">
              <a:rPr lang="es-ES" smtClean="0"/>
              <a:t>26/12/2016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F83F110-4053-4E3D-A648-036D33F0648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9"/>
          <a:stretch/>
        </p:blipFill>
        <p:spPr bwMode="auto">
          <a:xfrm>
            <a:off x="125421" y="260648"/>
            <a:ext cx="89043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681" y="6165304"/>
            <a:ext cx="6838195" cy="504056"/>
          </a:xfrm>
        </p:spPr>
        <p:txBody>
          <a:bodyPr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Ma. Alfonsa </a:t>
            </a:r>
            <a:r>
              <a:rPr lang="es-ES" sz="2400" b="1" dirty="0" err="1" smtClean="0">
                <a:solidFill>
                  <a:schemeClr val="tx1"/>
                </a:solidFill>
              </a:rPr>
              <a:t>Cavín</a:t>
            </a:r>
            <a:r>
              <a:rPr lang="es-ES" sz="2400" b="1" dirty="0" smtClean="0">
                <a:solidFill>
                  <a:schemeClr val="tx1"/>
                </a:solidFill>
              </a:rPr>
              <a:t>  </a:t>
            </a:r>
            <a:r>
              <a:rPr lang="es-ES" b="1" dirty="0" smtClean="0">
                <a:solidFill>
                  <a:schemeClr val="tx1"/>
                </a:solidFill>
              </a:rPr>
              <a:t>*17 Nov. 1816 - +03 Ene 1868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07734" y="5066425"/>
            <a:ext cx="7721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eestyle Script" pitchFamily="66" charset="0"/>
              </a:rPr>
              <a:t>HAGAMOS MEMORIA AGRADECIDA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1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20361" r="9444" b="44223"/>
          <a:stretch/>
        </p:blipFill>
        <p:spPr bwMode="auto">
          <a:xfrm>
            <a:off x="3347864" y="332656"/>
            <a:ext cx="5279892" cy="61206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latin typeface="Freestyle Script" pitchFamily="66" charset="0"/>
              </a:rPr>
              <a:t>Luisa Felicia: </a:t>
            </a:r>
            <a:br>
              <a:rPr lang="es-ES" sz="4400" b="1" dirty="0" smtClean="0">
                <a:latin typeface="Freestyle Script" pitchFamily="66" charset="0"/>
              </a:rPr>
            </a:br>
            <a:r>
              <a:rPr lang="es-ES" sz="4400" b="1" dirty="0" smtClean="0">
                <a:latin typeface="Freestyle Script" pitchFamily="66" charset="0"/>
              </a:rPr>
              <a:t>Vida que nació para ser entregada</a:t>
            </a:r>
            <a:endParaRPr lang="es-ES" sz="4400" b="1" dirty="0">
              <a:latin typeface="Freestyle Scrip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La vida que ha nacido tiene sentido en la medida que se ha ido entregando a lo largo de los años.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algn="just"/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algn="just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La fe y el espíritu de Libertad de Alfonsa cobraron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plenitud en la entrega, entrega que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tuvo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su culmen en la Pascua, Pascua que no es una muerte en vano sino que es la semilla que hace germinar más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vida, perdurando en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la memoria y en la nueva vida  que se sigue entregando hoy.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Canto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: Alfonsa hermana y amiga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.  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05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5" r="58944"/>
          <a:stretch/>
        </p:blipFill>
        <p:spPr bwMode="auto">
          <a:xfrm>
            <a:off x="611560" y="1240485"/>
            <a:ext cx="78720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764704"/>
            <a:ext cx="5184576" cy="792088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latin typeface="Freestyle Script" pitchFamily="66" charset="0"/>
              </a:rPr>
              <a:t>VIDA QUE PERDURA</a:t>
            </a:r>
            <a:endParaRPr lang="es-ES" sz="4400" dirty="0">
              <a:latin typeface="Freestyle Scrip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86842"/>
            <a:ext cx="7872084" cy="4434446"/>
          </a:xfrm>
        </p:spPr>
        <p:txBody>
          <a:bodyPr numCol="2">
            <a:normAutofit fontScale="70000" lnSpcReduction="20000"/>
          </a:bodyPr>
          <a:lstStyle/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Alfonsa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,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el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Señor vino hasta ti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y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tú caminaste junto a Él,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buscando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horizontes más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amplios </a:t>
            </a: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para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volar,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fuiste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  enseñar a todos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que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Él es la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libertad,</a:t>
            </a: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que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sólo en Él se encuentra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el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manantial, la felicidad,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                          la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verdadera paz.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Fuiste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siempre en su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nombre, </a:t>
            </a: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despojada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de tus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cosas,</a:t>
            </a: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buscando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en la noche,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sedienta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de su amor.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Dijiste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 todos que Él es la  alegría,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6858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eterna oferta de un amor total.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Fuiste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 buscar camino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detrás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de cada lucha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donde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los hombres sufren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su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llanto y soledad.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Atendiste su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llamada,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te hiciste su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amiga,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por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É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 fuiste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abriendo caminos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gritando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 todos los hombres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la verdad. </a:t>
            </a:r>
          </a:p>
          <a:p>
            <a:pPr marL="260350" indent="0">
              <a:buNone/>
            </a:pP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Alfonsa, tu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camino y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voz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de anuncio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siguen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siendo testimonio viviente 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pPr marL="260350" indent="0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en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Footlight MT Light" pitchFamily="18" charset="0"/>
              </a:rPr>
              <a:t>las MIC de hoy.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Footlight MT Light" pitchFamily="18" charset="0"/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68580" indent="0">
              <a:buNone/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Salmo Adaptado de Pastoral SJ</a:t>
            </a:r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es-ES" sz="7300" b="1" dirty="0">
                <a:latin typeface="Freestyle Script" pitchFamily="66" charset="0"/>
              </a:rPr>
              <a:t>Para interiorizar</a:t>
            </a:r>
            <a:r>
              <a:rPr lang="es-ES" sz="7300" b="1" dirty="0" smtClean="0">
                <a:latin typeface="Freestyle Script" pitchFamily="66" charset="0"/>
              </a:rPr>
              <a:t>: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0" y="1052736"/>
            <a:ext cx="800930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029" y="1124744"/>
            <a:ext cx="3384376" cy="5040560"/>
          </a:xfrm>
        </p:spPr>
        <p:txBody>
          <a:bodyPr>
            <a:normAutofit fontScale="55000" lnSpcReduction="20000"/>
          </a:bodyPr>
          <a:lstStyle/>
          <a:p>
            <a:pPr marL="68580" indent="0" algn="just">
              <a:buNone/>
            </a:pPr>
            <a:endParaRPr lang="es-ES" sz="2900" b="1" dirty="0" smtClean="0">
              <a:solidFill>
                <a:schemeClr val="bg1"/>
              </a:solidFill>
              <a:latin typeface="Arial Narrow" pitchFamily="34" charset="0"/>
              <a:cs typeface="Aharoni" pitchFamily="2" charset="-79"/>
            </a:endParaRPr>
          </a:p>
          <a:p>
            <a:pPr marL="68580" indent="0" algn="just">
              <a:buNone/>
            </a:pPr>
            <a:r>
              <a:rPr lang="es-ES" sz="2900" b="1" dirty="0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“</a:t>
            </a:r>
            <a:r>
              <a:rPr lang="es-ES" sz="2900" b="1" dirty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Yo soy la vid, ustedes las ramas. El que permanece unido a mí, como yo estoy unido a él, produce mucho fruto; porque sin mí no pueden hacer nada”…”Si permanecen unidos a mí y mis palabras permanecen en ustedes, pidan lo que quieran y lo tendrán”...”Mi Padre recibe gloria cuando producen fruto en abundancia, y se manifiestan como discípulos míos”…” No me eligieron ustedes a mí; fui yo quien los elegí a ustedes. Y los he destinado para que vayan y den fruto abundante y duradero”  (</a:t>
            </a:r>
            <a:r>
              <a:rPr lang="es-ES" sz="2900" b="1" dirty="0" err="1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Jn</a:t>
            </a:r>
            <a:r>
              <a:rPr lang="es-ES" sz="2900" b="1" dirty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 15, 5 </a:t>
            </a:r>
            <a:r>
              <a:rPr lang="es-ES" sz="2900" b="1" dirty="0" err="1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ss</a:t>
            </a:r>
            <a:r>
              <a:rPr lang="es-ES" sz="2900" b="1" dirty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) </a:t>
            </a:r>
            <a:endParaRPr lang="es-ES" sz="2900" dirty="0">
              <a:solidFill>
                <a:schemeClr val="bg1"/>
              </a:solidFill>
              <a:latin typeface="Arial Narrow" pitchFamily="34" charset="0"/>
              <a:cs typeface="Aharoni" pitchFamily="2" charset="-79"/>
            </a:endParaRPr>
          </a:p>
          <a:p>
            <a:pPr marL="68580" indent="0">
              <a:buNone/>
            </a:pPr>
            <a:r>
              <a:rPr lang="es-ES" sz="2900" b="1" dirty="0">
                <a:latin typeface="Footlight MT Light" pitchFamily="18" charset="0"/>
              </a:rPr>
              <a:t> </a:t>
            </a:r>
            <a:endParaRPr lang="es-ES" sz="2900" dirty="0">
              <a:latin typeface="Footlight MT Light" pitchFamily="18" charset="0"/>
            </a:endParaRPr>
          </a:p>
          <a:p>
            <a:pPr marL="68580" indent="0">
              <a:buNone/>
            </a:pPr>
            <a:endParaRPr lang="es-ES" b="1" dirty="0" smtClean="0"/>
          </a:p>
          <a:p>
            <a:pPr marL="68580" indent="0">
              <a:buNone/>
            </a:pPr>
            <a:endParaRPr lang="es-ES" b="1" dirty="0" smtClean="0"/>
          </a:p>
          <a:p>
            <a:pPr marL="68580" indent="0">
              <a:buNone/>
            </a:pPr>
            <a:endParaRPr lang="es-ES" b="1" dirty="0" smtClean="0"/>
          </a:p>
          <a:p>
            <a:r>
              <a:rPr lang="es-ES" sz="2500" b="1" dirty="0" smtClean="0">
                <a:solidFill>
                  <a:schemeClr val="bg1"/>
                </a:solidFill>
              </a:rPr>
              <a:t>La </a:t>
            </a:r>
            <a:r>
              <a:rPr lang="es-ES" sz="2500" b="1" dirty="0">
                <a:solidFill>
                  <a:schemeClr val="bg1"/>
                </a:solidFill>
              </a:rPr>
              <a:t>vida </a:t>
            </a:r>
            <a:r>
              <a:rPr lang="es-ES" sz="2500" b="1" smtClean="0">
                <a:solidFill>
                  <a:schemeClr val="bg1"/>
                </a:solidFill>
              </a:rPr>
              <a:t>de Ma. </a:t>
            </a:r>
            <a:r>
              <a:rPr lang="es-ES" sz="2500" b="1" dirty="0">
                <a:solidFill>
                  <a:schemeClr val="bg1"/>
                </a:solidFill>
              </a:rPr>
              <a:t>Alfonsa dio fruto porque permaneció unida al Padre. ¿De qué manera hoy estamos dando fruto las </a:t>
            </a:r>
            <a:r>
              <a:rPr lang="es-ES" sz="2500" b="1" dirty="0" smtClean="0">
                <a:solidFill>
                  <a:schemeClr val="bg1"/>
                </a:solidFill>
              </a:rPr>
              <a:t>MIC?</a:t>
            </a:r>
            <a:endParaRPr lang="es-ES" sz="2500" dirty="0">
              <a:solidFill>
                <a:schemeClr val="bg1"/>
              </a:solidFill>
            </a:endParaRPr>
          </a:p>
          <a:p>
            <a:r>
              <a:rPr lang="es-ES" sz="2500" b="1" dirty="0" smtClean="0">
                <a:solidFill>
                  <a:schemeClr val="bg1"/>
                </a:solidFill>
              </a:rPr>
              <a:t>Compartir </a:t>
            </a:r>
            <a:r>
              <a:rPr lang="es-ES" sz="2500" b="1" dirty="0">
                <a:solidFill>
                  <a:schemeClr val="bg1"/>
                </a:solidFill>
              </a:rPr>
              <a:t>en comunidad lo reflexionado</a:t>
            </a:r>
            <a:r>
              <a:rPr lang="es-ES" sz="2500" b="1" dirty="0" smtClean="0">
                <a:solidFill>
                  <a:schemeClr val="bg1"/>
                </a:solidFill>
              </a:rPr>
              <a:t>.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95536" y="672268"/>
            <a:ext cx="8293181" cy="5060988"/>
            <a:chOff x="530942" y="1223592"/>
            <a:chExt cx="7991932" cy="38164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B47A"/>
                </a:clrFrom>
                <a:clrTo>
                  <a:srgbClr val="F5B47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12" t="20162" r="10095" b="48387"/>
            <a:stretch/>
          </p:blipFill>
          <p:spPr bwMode="auto">
            <a:xfrm>
              <a:off x="4689988" y="1223592"/>
              <a:ext cx="3832886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22480" r="65725" b="46068"/>
            <a:stretch/>
          </p:blipFill>
          <p:spPr bwMode="auto">
            <a:xfrm>
              <a:off x="530942" y="1223592"/>
              <a:ext cx="4159046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latin typeface="Freestyle Script" pitchFamily="66" charset="0"/>
              </a:rPr>
              <a:t>GESTO CELEBRATIVO</a:t>
            </a:r>
            <a:endParaRPr lang="es-ES" sz="5400" b="1" dirty="0">
              <a:latin typeface="Freestyle Scrip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Footlight MT Light" pitchFamily="18" charset="0"/>
              </a:rPr>
              <a:t>Cantar: Pasión misionera</a:t>
            </a:r>
          </a:p>
          <a:p>
            <a:r>
              <a:rPr lang="es-ES" dirty="0" smtClean="0">
                <a:latin typeface="Footlight MT Light" pitchFamily="18" charset="0"/>
              </a:rPr>
              <a:t>Hacer un brindis en honor a Ma. Alfonsa</a:t>
            </a:r>
            <a:endParaRPr lang="es-ES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380</Words>
  <Application>Microsoft Office PowerPoint</Application>
  <PresentationFormat>Presentación en pantalla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Austin</vt:lpstr>
      <vt:lpstr>Presentación de PowerPoint</vt:lpstr>
      <vt:lpstr>Luisa Felicia:  Vida que nació para ser entregada</vt:lpstr>
      <vt:lpstr>VIDA QUE PERDURA</vt:lpstr>
      <vt:lpstr>Para interiorizar:</vt:lpstr>
      <vt:lpstr>GESTO CELEBRATIVO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HAGAMOS MEMORIA AGRADECIDA</dc:title>
  <dc:creator>Compaq</dc:creator>
  <cp:lastModifiedBy>Compaq</cp:lastModifiedBy>
  <cp:revision>12</cp:revision>
  <dcterms:created xsi:type="dcterms:W3CDTF">2016-12-26T18:32:42Z</dcterms:created>
  <dcterms:modified xsi:type="dcterms:W3CDTF">2016-12-26T19:47:56Z</dcterms:modified>
</cp:coreProperties>
</file>