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0" r:id="rId6"/>
    <p:sldId id="267" r:id="rId7"/>
    <p:sldId id="261" r:id="rId8"/>
    <p:sldId id="264" r:id="rId9"/>
    <p:sldId id="265" r:id="rId10"/>
    <p:sldId id="266"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99FF66"/>
    <a:srgbClr val="C32DB1"/>
    <a:srgbClr val="660066"/>
    <a:srgbClr val="3333CC"/>
    <a:srgbClr val="FFCCFF"/>
    <a:srgbClr val="FF99FF"/>
    <a:srgbClr val="66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3474" y="-14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77BB9-1396-4859-A6BD-AB76E916BFE0}" type="datetimeFigureOut">
              <a:rPr lang="es-CO" smtClean="0"/>
              <a:t>30/11/2015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6942C-8A57-4630-B5C8-56DAFB6E6FC8}" type="slidenum">
              <a:rPr lang="es-CO" smtClean="0"/>
              <a:t>‹Nº›</a:t>
            </a:fld>
            <a:endParaRPr lang="es-CO"/>
          </a:p>
        </p:txBody>
      </p:sp>
    </p:spTree>
    <p:extLst>
      <p:ext uri="{BB962C8B-B14F-4D97-AF65-F5344CB8AC3E}">
        <p14:creationId xmlns:p14="http://schemas.microsoft.com/office/powerpoint/2010/main" val="110565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657CE741-D198-41FA-9CD4-881E56C7CFB0}"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657CE741-D198-41FA-9CD4-881E56C7CFB0}"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657CE741-D198-41FA-9CD4-881E56C7CFB0}" type="slidenum">
              <a:rPr lang="es-CO" smtClean="0"/>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FFC09DCD-75EB-44EE-B7FA-A021C7EC72CF}" type="datetimeFigureOut">
              <a:rPr lang="es-CO" smtClean="0"/>
              <a:t>30/11/2015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657CE741-D198-41FA-9CD4-881E56C7CFB0}" type="slidenum">
              <a:rPr lang="es-CO" smtClean="0"/>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lumMod val="36000"/>
                <a:alpha val="50000"/>
              </a:srgbClr>
            </a:gs>
            <a:gs pos="25000">
              <a:srgbClr val="21D6E0">
                <a:alpha val="39000"/>
              </a:srgbClr>
            </a:gs>
            <a:gs pos="75000">
              <a:srgbClr val="0087E6">
                <a:alpha val="73000"/>
              </a:srgbClr>
            </a:gs>
            <a:gs pos="100000">
              <a:srgbClr val="005CBF">
                <a:alpha val="66000"/>
                <a:lumMod val="60000"/>
              </a:srgbClr>
            </a:gs>
          </a:gsLst>
          <a:lin ang="5400000" scaled="0"/>
          <a:tileRect/>
        </a:gradFill>
        <a:effectLst/>
      </p:bgPr>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FC09DCD-75EB-44EE-B7FA-A021C7EC72CF}" type="datetimeFigureOut">
              <a:rPr lang="es-CO" smtClean="0"/>
              <a:t>30/11/2015</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57CE741-D198-41FA-9CD4-881E56C7CFB0}" type="slidenum">
              <a:rPr lang="es-CO" smtClean="0"/>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362458" y="453202"/>
            <a:ext cx="2016224" cy="769441"/>
          </a:xfrm>
          <a:prstGeom prst="rect">
            <a:avLst/>
          </a:prstGeom>
          <a:noFill/>
        </p:spPr>
        <p:txBody>
          <a:bodyPr wrap="square" rtlCol="0">
            <a:spAutoFit/>
          </a:bodyPr>
          <a:lstStyle/>
          <a:p>
            <a:r>
              <a:rPr lang="es-CO" sz="4400" dirty="0" smtClean="0">
                <a:latin typeface="Algerian" pitchFamily="82" charset="0"/>
              </a:rPr>
              <a:t> 4to Día </a:t>
            </a:r>
            <a:endParaRPr lang="es-CO" sz="4400" dirty="0">
              <a:latin typeface="Algerian" pitchFamily="82" charset="0"/>
            </a:endParaRPr>
          </a:p>
        </p:txBody>
      </p:sp>
      <p:sp>
        <p:nvSpPr>
          <p:cNvPr id="5" name="4 CuadroTexto"/>
          <p:cNvSpPr txBox="1"/>
          <p:nvPr/>
        </p:nvSpPr>
        <p:spPr>
          <a:xfrm>
            <a:off x="2555776" y="453201"/>
            <a:ext cx="5256584" cy="769441"/>
          </a:xfrm>
          <a:prstGeom prst="rect">
            <a:avLst/>
          </a:prstGeom>
          <a:noFill/>
        </p:spPr>
        <p:txBody>
          <a:bodyPr wrap="square" rtlCol="0">
            <a:spAutoFit/>
          </a:bodyPr>
          <a:lstStyle/>
          <a:p>
            <a:r>
              <a:rPr lang="es-CO" sz="4400" dirty="0" smtClean="0">
                <a:solidFill>
                  <a:srgbClr val="002060"/>
                </a:solidFill>
                <a:effectLst>
                  <a:glow rad="228600">
                    <a:srgbClr val="FFFF00">
                      <a:alpha val="40000"/>
                    </a:srgbClr>
                  </a:glow>
                </a:effectLst>
                <a:latin typeface="Algerian" pitchFamily="82" charset="0"/>
              </a:rPr>
              <a:t>María la servidora del Señor </a:t>
            </a:r>
            <a:endParaRPr lang="es-CO" sz="4400" dirty="0">
              <a:solidFill>
                <a:srgbClr val="002060"/>
              </a:solidFill>
              <a:effectLst>
                <a:glow rad="228600">
                  <a:srgbClr val="FFFF00">
                    <a:alpha val="40000"/>
                  </a:srgbClr>
                </a:glow>
              </a:effectLst>
              <a:latin typeface="Algerian" pitchFamily="82" charset="0"/>
            </a:endParaRPr>
          </a:p>
        </p:txBody>
      </p:sp>
      <p:sp>
        <p:nvSpPr>
          <p:cNvPr id="7" name="6 CuadroTexto"/>
          <p:cNvSpPr txBox="1"/>
          <p:nvPr/>
        </p:nvSpPr>
        <p:spPr>
          <a:xfrm>
            <a:off x="4355976" y="1840211"/>
            <a:ext cx="4473540" cy="2031325"/>
          </a:xfrm>
          <a:prstGeom prst="rect">
            <a:avLst/>
          </a:prstGeom>
          <a:noFill/>
        </p:spPr>
        <p:txBody>
          <a:bodyPr wrap="square" rtlCol="0">
            <a:spAutoFit/>
          </a:bodyPr>
          <a:lstStyle/>
          <a:p>
            <a:pPr algn="ctr"/>
            <a:r>
              <a:rPr lang="es-CO" dirty="0" smtClean="0">
                <a:latin typeface="Copperplate Gothic Bold" pitchFamily="34" charset="0"/>
              </a:rPr>
              <a:t>En el cuarto día de la novena, nos encontramos frente a una mujer que se fía plenamente en el Señor, lo que le hace exclamar: «</a:t>
            </a:r>
            <a:r>
              <a:rPr lang="es-CO" i="1" dirty="0" smtClean="0">
                <a:latin typeface="Copperplate Gothic Bold" pitchFamily="34" charset="0"/>
              </a:rPr>
              <a:t>Yo soy la servidora del Señor, que se haga en mi lo que has dicho</a:t>
            </a:r>
            <a:r>
              <a:rPr lang="es-CO" dirty="0" smtClean="0">
                <a:latin typeface="Copperplate Gothic Bold" pitchFamily="34" charset="0"/>
              </a:rPr>
              <a:t>.» </a:t>
            </a:r>
            <a:r>
              <a:rPr lang="es-CO" sz="1200" dirty="0" err="1" smtClean="0">
                <a:latin typeface="Copperplate Gothic Bold" pitchFamily="34" charset="0"/>
              </a:rPr>
              <a:t>Lc</a:t>
            </a:r>
            <a:r>
              <a:rPr lang="es-CO" sz="1200" dirty="0" smtClean="0">
                <a:latin typeface="Copperplate Gothic Bold" pitchFamily="34" charset="0"/>
              </a:rPr>
              <a:t> 1,38 </a:t>
            </a:r>
            <a:endParaRPr lang="es-CO" dirty="0">
              <a:latin typeface="Copperplate Gothic Bold" pitchFamily="34" charset="0"/>
            </a:endParaRPr>
          </a:p>
        </p:txBody>
      </p:sp>
      <p:sp>
        <p:nvSpPr>
          <p:cNvPr id="9" name="8 CuadroTexto"/>
          <p:cNvSpPr txBox="1"/>
          <p:nvPr/>
        </p:nvSpPr>
        <p:spPr>
          <a:xfrm>
            <a:off x="5868144" y="509740"/>
            <a:ext cx="2182737" cy="584775"/>
          </a:xfrm>
          <a:prstGeom prst="rect">
            <a:avLst/>
          </a:prstGeom>
          <a:noFill/>
        </p:spPr>
        <p:txBody>
          <a:bodyPr wrap="square" rtlCol="0">
            <a:spAutoFit/>
          </a:bodyPr>
          <a:lstStyle/>
          <a:p>
            <a:r>
              <a:rPr lang="es-CO" sz="3200" dirty="0" smtClean="0">
                <a:effectLst>
                  <a:glow rad="139700">
                    <a:schemeClr val="accent4">
                      <a:satMod val="175000"/>
                      <a:alpha val="40000"/>
                    </a:schemeClr>
                  </a:glow>
                </a:effectLst>
                <a:latin typeface="Bernard MT Condensed" pitchFamily="18" charset="0"/>
              </a:rPr>
              <a:t>Motivación </a:t>
            </a:r>
            <a:endParaRPr lang="es-CO" sz="3200" dirty="0">
              <a:effectLst>
                <a:glow rad="139700">
                  <a:schemeClr val="accent4">
                    <a:satMod val="175000"/>
                    <a:alpha val="40000"/>
                  </a:schemeClr>
                </a:glow>
              </a:effectLst>
              <a:latin typeface="Bernard MT Condensed" pitchFamily="18" charset="0"/>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82"/>
          <a:stretch/>
        </p:blipFill>
        <p:spPr bwMode="auto">
          <a:xfrm>
            <a:off x="5940152" y="3861047"/>
            <a:ext cx="2889364" cy="253180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83632" y="3726564"/>
            <a:ext cx="6164696" cy="2800767"/>
          </a:xfrm>
          <a:prstGeom prst="rect">
            <a:avLst/>
          </a:prstGeom>
          <a:noFill/>
        </p:spPr>
        <p:txBody>
          <a:bodyPr wrap="square" rtlCol="0">
            <a:spAutoFit/>
          </a:bodyPr>
          <a:lstStyle/>
          <a:p>
            <a:pPr algn="ctr"/>
            <a:r>
              <a:rPr lang="es-CO" sz="3200" b="1" dirty="0" smtClean="0">
                <a:effectLst>
                  <a:glow rad="139700">
                    <a:schemeClr val="accent1">
                      <a:satMod val="175000"/>
                      <a:alpha val="40000"/>
                    </a:schemeClr>
                  </a:glow>
                </a:effectLst>
                <a:latin typeface="Bernard MT Condensed" pitchFamily="18" charset="0"/>
              </a:rPr>
              <a:t>Oración</a:t>
            </a:r>
          </a:p>
          <a:p>
            <a:r>
              <a:rPr lang="es-CO" b="1" dirty="0" smtClean="0">
                <a:solidFill>
                  <a:srgbClr val="002060"/>
                </a:solidFill>
                <a:latin typeface="Britannic Bold" pitchFamily="34" charset="0"/>
              </a:rPr>
              <a:t>¡Dichosa eres María!. ¡El Señor, esta contigo! Tu eres la Virgen de la Anunciación.</a:t>
            </a:r>
          </a:p>
          <a:p>
            <a:r>
              <a:rPr lang="es-CO" b="1" dirty="0" smtClean="0">
                <a:solidFill>
                  <a:srgbClr val="002060"/>
                </a:solidFill>
                <a:latin typeface="Britannic Bold" pitchFamily="34" charset="0"/>
              </a:rPr>
              <a:t>El sí de la humanidad entera al misterio de la salvación.</a:t>
            </a:r>
          </a:p>
          <a:p>
            <a:r>
              <a:rPr lang="es-CO" b="1" dirty="0" smtClean="0">
                <a:solidFill>
                  <a:srgbClr val="002060"/>
                </a:solidFill>
                <a:latin typeface="Britannic Bold" pitchFamily="34" charset="0"/>
              </a:rPr>
              <a:t>Bendita porque creíste en la Palabra del Señor, </a:t>
            </a:r>
          </a:p>
          <a:p>
            <a:r>
              <a:rPr lang="es-CO" b="1" dirty="0" smtClean="0">
                <a:solidFill>
                  <a:srgbClr val="002060"/>
                </a:solidFill>
                <a:latin typeface="Britannic Bold" pitchFamily="34" charset="0"/>
              </a:rPr>
              <a:t>Porque esperaste en su promesa. </a:t>
            </a:r>
          </a:p>
          <a:p>
            <a:r>
              <a:rPr lang="es-CO" b="1" dirty="0" smtClean="0">
                <a:solidFill>
                  <a:srgbClr val="002060"/>
                </a:solidFill>
                <a:latin typeface="Britannic Bold" pitchFamily="34" charset="0"/>
              </a:rPr>
              <a:t>Por tu fidelidad y confianza en el Dios que acontece</a:t>
            </a:r>
          </a:p>
          <a:p>
            <a:r>
              <a:rPr lang="es-CO" b="1" dirty="0" smtClean="0">
                <a:solidFill>
                  <a:srgbClr val="002060"/>
                </a:solidFill>
                <a:latin typeface="Britannic Bold" pitchFamily="34" charset="0"/>
              </a:rPr>
              <a:t>Por tu constante intercesión por toda la humanidad</a:t>
            </a:r>
            <a:r>
              <a:rPr lang="es-CO" b="1" dirty="0" smtClean="0">
                <a:latin typeface="Britannic Bold" pitchFamily="34" charset="0"/>
              </a:rPr>
              <a:t>. </a:t>
            </a:r>
            <a:endParaRPr lang="es-CO" b="1" dirty="0">
              <a:latin typeface="Britannic Bold"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392"/>
            <a:ext cx="3022484" cy="3022484"/>
          </a:xfrm>
          <a:prstGeom prst="rect">
            <a:avLst/>
          </a:prstGeom>
          <a:ln>
            <a:noFill/>
          </a:ln>
          <a:effectLst>
            <a:softEdge rad="317500"/>
          </a:effectLst>
        </p:spPr>
      </p:pic>
    </p:spTree>
    <p:extLst>
      <p:ext uri="{BB962C8B-B14F-4D97-AF65-F5344CB8AC3E}">
        <p14:creationId xmlns:p14="http://schemas.microsoft.com/office/powerpoint/2010/main" val="1431896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51920" y="1118484"/>
            <a:ext cx="4824536" cy="1785104"/>
          </a:xfrm>
          <a:prstGeom prst="rect">
            <a:avLst/>
          </a:prstGeom>
          <a:noFill/>
        </p:spPr>
        <p:txBody>
          <a:bodyPr wrap="square" rtlCol="0">
            <a:spAutoFit/>
          </a:bodyPr>
          <a:lstStyle/>
          <a:p>
            <a:pPr marL="285750" indent="-285750" algn="just">
              <a:buFont typeface="Wingdings" pitchFamily="2" charset="2"/>
              <a:buChar char="ü"/>
            </a:pPr>
            <a:r>
              <a:rPr lang="es-CO" sz="2200" b="1" dirty="0" smtClean="0">
                <a:solidFill>
                  <a:srgbClr val="993300"/>
                </a:solidFill>
                <a:latin typeface="Berlin Sans FB" pitchFamily="34" charset="0"/>
              </a:rPr>
              <a:t>¿Qué nos dice María a nosotros hoy en nuestro seguimiento de </a:t>
            </a:r>
            <a:r>
              <a:rPr lang="es-CO" sz="2200" b="1" dirty="0">
                <a:solidFill>
                  <a:srgbClr val="993300"/>
                </a:solidFill>
                <a:latin typeface="Berlin Sans FB" pitchFamily="34" charset="0"/>
              </a:rPr>
              <a:t>J</a:t>
            </a:r>
            <a:r>
              <a:rPr lang="es-CO" sz="2200" b="1" dirty="0" smtClean="0">
                <a:solidFill>
                  <a:srgbClr val="993300"/>
                </a:solidFill>
                <a:latin typeface="Berlin Sans FB" pitchFamily="34" charset="0"/>
              </a:rPr>
              <a:t>esús?</a:t>
            </a:r>
          </a:p>
          <a:p>
            <a:pPr marL="285750" indent="-285750" algn="just">
              <a:buFont typeface="Wingdings" pitchFamily="2" charset="2"/>
              <a:buChar char="ü"/>
            </a:pPr>
            <a:r>
              <a:rPr lang="es-CO" sz="2200" b="1" dirty="0" smtClean="0">
                <a:solidFill>
                  <a:srgbClr val="993300"/>
                </a:solidFill>
                <a:latin typeface="Berlin Sans FB" pitchFamily="34" charset="0"/>
              </a:rPr>
              <a:t>A ejemplo de María ¿Soy signo de comunión con los demás?  </a:t>
            </a:r>
            <a:endParaRPr lang="es-CO" sz="2200" b="1" dirty="0">
              <a:solidFill>
                <a:srgbClr val="993300"/>
              </a:solidFill>
              <a:latin typeface="Berlin Sans FB" pitchFamily="34" charset="0"/>
            </a:endParaRPr>
          </a:p>
        </p:txBody>
      </p:sp>
      <p:sp>
        <p:nvSpPr>
          <p:cNvPr id="5" name="4 CuadroTexto"/>
          <p:cNvSpPr txBox="1"/>
          <p:nvPr/>
        </p:nvSpPr>
        <p:spPr>
          <a:xfrm>
            <a:off x="4531901" y="332302"/>
            <a:ext cx="3952253" cy="523220"/>
          </a:xfrm>
          <a:prstGeom prst="rect">
            <a:avLst/>
          </a:prstGeom>
          <a:noFill/>
        </p:spPr>
        <p:txBody>
          <a:bodyPr wrap="square" rtlCol="0">
            <a:spAutoFit/>
          </a:bodyPr>
          <a:lstStyle/>
          <a:p>
            <a:r>
              <a:rPr lang="es-CO" sz="2800" b="1" dirty="0" smtClean="0">
                <a:solidFill>
                  <a:srgbClr val="C00000"/>
                </a:solidFill>
                <a:latin typeface="Britannic Bold" pitchFamily="34" charset="0"/>
              </a:rPr>
              <a:t>Reflexión personal </a:t>
            </a:r>
            <a:endParaRPr lang="es-CO" sz="2800" b="1" dirty="0">
              <a:solidFill>
                <a:srgbClr val="C00000"/>
              </a:solidFill>
              <a:latin typeface="Britannic Bold"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186" y="3077444"/>
            <a:ext cx="2013974" cy="3456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79511" y="3513485"/>
            <a:ext cx="6617675" cy="3046988"/>
          </a:xfrm>
          <a:prstGeom prst="rect">
            <a:avLst/>
          </a:prstGeom>
          <a:noFill/>
        </p:spPr>
        <p:txBody>
          <a:bodyPr wrap="square" rtlCol="0">
            <a:spAutoFit/>
          </a:bodyPr>
          <a:lstStyle/>
          <a:p>
            <a:r>
              <a:rPr lang="es-CO" sz="1600" b="1" dirty="0" smtClean="0">
                <a:solidFill>
                  <a:srgbClr val="7030A0"/>
                </a:solidFill>
              </a:rPr>
              <a:t>¡</a:t>
            </a:r>
            <a:r>
              <a:rPr lang="es-CO" sz="1600" b="1" dirty="0">
                <a:solidFill>
                  <a:srgbClr val="7030A0"/>
                </a:solidFill>
              </a:rPr>
              <a:t>Oh, María! Que tu presencia en nuestra Congregación, al igual que en la primera comunidad cristiana, aliente nuestra vida y nos ayude a crecer en fraternidad.</a:t>
            </a:r>
          </a:p>
          <a:p>
            <a:r>
              <a:rPr lang="es-CO" sz="1600" b="1" dirty="0" smtClean="0">
                <a:solidFill>
                  <a:srgbClr val="7030A0"/>
                </a:solidFill>
              </a:rPr>
              <a:t>Impulsa </a:t>
            </a:r>
            <a:r>
              <a:rPr lang="es-CO" sz="1600" b="1" dirty="0">
                <a:solidFill>
                  <a:srgbClr val="7030A0"/>
                </a:solidFill>
              </a:rPr>
              <a:t>nuestra integración personal para que seamos capaces de vivir unas relaciones armoniosas con nosotras mismas, con Dios y con nuestros hermanos.</a:t>
            </a:r>
          </a:p>
          <a:p>
            <a:r>
              <a:rPr lang="es-CO" sz="1600" b="1" dirty="0">
                <a:solidFill>
                  <a:srgbClr val="7030A0"/>
                </a:solidFill>
              </a:rPr>
              <a:t>A ti estamos especialmente consagradas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p>
          <a:p>
            <a:r>
              <a:rPr lang="es-CO" sz="1600" b="1" dirty="0">
                <a:solidFill>
                  <a:srgbClr val="7030A0"/>
                </a:solidFill>
              </a:rPr>
              <a:t>Así sea, así lo esperamos de ti, desde nuestra fragilidad. </a:t>
            </a:r>
            <a:r>
              <a:rPr lang="es-CO" sz="1600" b="1" dirty="0" smtClean="0">
                <a:solidFill>
                  <a:srgbClr val="7030A0"/>
                </a:solidFill>
              </a:rPr>
              <a:t>Amén</a:t>
            </a:r>
            <a:endParaRPr lang="es-CO" sz="1600" b="1" dirty="0" smtClean="0">
              <a:solidFill>
                <a:srgbClr val="7030A0"/>
              </a:solidFill>
              <a:latin typeface="Copperplate Gothic Bold" pitchFamily="34" charset="0"/>
            </a:endParaRPr>
          </a:p>
        </p:txBody>
      </p:sp>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796"/>
          <a:stretch/>
        </p:blipFill>
        <p:spPr bwMode="auto">
          <a:xfrm>
            <a:off x="179511" y="332302"/>
            <a:ext cx="3672409" cy="275485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63957" y="2928710"/>
            <a:ext cx="2544070" cy="584775"/>
          </a:xfrm>
          <a:prstGeom prst="rect">
            <a:avLst/>
          </a:prstGeom>
        </p:spPr>
        <p:txBody>
          <a:bodyPr wrap="square">
            <a:spAutoFit/>
          </a:bodyPr>
          <a:lstStyle/>
          <a:p>
            <a:r>
              <a:rPr lang="es-CO" sz="3200" b="1" dirty="0">
                <a:solidFill>
                  <a:srgbClr val="C00000"/>
                </a:solidFill>
                <a:effectLst/>
              </a:rPr>
              <a:t>ORACIÓN </a:t>
            </a:r>
            <a:endParaRPr lang="es-CO" sz="3200" dirty="0">
              <a:solidFill>
                <a:srgbClr val="C00000"/>
              </a:solidFill>
              <a:effectLst/>
            </a:endParaRPr>
          </a:p>
        </p:txBody>
      </p:sp>
    </p:spTree>
    <p:extLst>
      <p:ext uri="{BB962C8B-B14F-4D97-AF65-F5344CB8AC3E}">
        <p14:creationId xmlns:p14="http://schemas.microsoft.com/office/powerpoint/2010/main" val="374067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724128" y="1690515"/>
            <a:ext cx="2664296" cy="646331"/>
          </a:xfrm>
          <a:prstGeom prst="rect">
            <a:avLst/>
          </a:prstGeom>
          <a:noFill/>
        </p:spPr>
        <p:txBody>
          <a:bodyPr wrap="square" rtlCol="0">
            <a:spAutoFit/>
          </a:bodyPr>
          <a:lstStyle/>
          <a:p>
            <a:r>
              <a:rPr lang="es-CO" sz="3600" dirty="0" smtClean="0">
                <a:effectLst>
                  <a:glow rad="101600">
                    <a:srgbClr val="00B0F0">
                      <a:alpha val="60000"/>
                    </a:srgbClr>
                  </a:glow>
                </a:effectLst>
                <a:latin typeface="Bernard MT Condensed" pitchFamily="18" charset="0"/>
              </a:rPr>
              <a:t>Reflexión:</a:t>
            </a:r>
            <a:endParaRPr lang="es-CO" sz="3600" dirty="0">
              <a:latin typeface="Bernard MT Condensed"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92" y="1690516"/>
            <a:ext cx="2592288" cy="45485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5360" y="371346"/>
            <a:ext cx="4032448" cy="646331"/>
          </a:xfrm>
          <a:prstGeom prst="rect">
            <a:avLst/>
          </a:prstGeom>
          <a:noFill/>
        </p:spPr>
        <p:txBody>
          <a:bodyPr wrap="square" rtlCol="0">
            <a:spAutoFit/>
          </a:bodyPr>
          <a:lstStyle/>
          <a:p>
            <a:r>
              <a:rPr lang="es-CO" sz="3600" dirty="0" smtClean="0">
                <a:effectLst>
                  <a:glow rad="101600">
                    <a:srgbClr val="66FFFF">
                      <a:alpha val="60000"/>
                    </a:srgbClr>
                  </a:glow>
                </a:effectLst>
                <a:latin typeface="Britannic Bold" pitchFamily="34" charset="0"/>
              </a:rPr>
              <a:t>Texto Bíblico: </a:t>
            </a:r>
            <a:endParaRPr lang="es-CO" sz="3600" dirty="0">
              <a:effectLst>
                <a:glow rad="101600">
                  <a:srgbClr val="66FFFF">
                    <a:alpha val="60000"/>
                  </a:srgbClr>
                </a:glow>
              </a:effectLst>
              <a:latin typeface="Britannic Bold" pitchFamily="34" charset="0"/>
            </a:endParaRPr>
          </a:p>
        </p:txBody>
      </p:sp>
      <p:sp>
        <p:nvSpPr>
          <p:cNvPr id="8" name="7 CuadroTexto"/>
          <p:cNvSpPr txBox="1"/>
          <p:nvPr/>
        </p:nvSpPr>
        <p:spPr>
          <a:xfrm>
            <a:off x="335360" y="1017677"/>
            <a:ext cx="4596680" cy="1200329"/>
          </a:xfrm>
          <a:prstGeom prst="rect">
            <a:avLst/>
          </a:prstGeom>
          <a:noFill/>
        </p:spPr>
        <p:txBody>
          <a:bodyPr wrap="square" rtlCol="0">
            <a:spAutoFit/>
          </a:bodyPr>
          <a:lstStyle/>
          <a:p>
            <a:pPr algn="just"/>
            <a:r>
              <a:rPr lang="es-CO" sz="2400" dirty="0" smtClean="0">
                <a:solidFill>
                  <a:srgbClr val="C00000"/>
                </a:solidFill>
                <a:latin typeface="Copperplate Gothic Bold" pitchFamily="34" charset="0"/>
              </a:rPr>
              <a:t>«</a:t>
            </a:r>
            <a:r>
              <a:rPr lang="es-CO" sz="2400" i="1" dirty="0" smtClean="0">
                <a:solidFill>
                  <a:srgbClr val="C00000"/>
                </a:solidFill>
                <a:latin typeface="Copperplate Gothic Bold" pitchFamily="34" charset="0"/>
              </a:rPr>
              <a:t>Yo soy la servidora del Señor, que se haga en mi lo que has dicho</a:t>
            </a:r>
            <a:r>
              <a:rPr lang="es-CO" sz="2400" dirty="0" smtClean="0">
                <a:solidFill>
                  <a:srgbClr val="C00000"/>
                </a:solidFill>
                <a:latin typeface="Copperplate Gothic Bold" pitchFamily="34" charset="0"/>
              </a:rPr>
              <a:t>.» </a:t>
            </a:r>
            <a:r>
              <a:rPr lang="es-CO" sz="2400" dirty="0" err="1" smtClean="0">
                <a:solidFill>
                  <a:srgbClr val="C00000"/>
                </a:solidFill>
                <a:latin typeface="Copperplate Gothic Bold" pitchFamily="34" charset="0"/>
              </a:rPr>
              <a:t>Lc</a:t>
            </a:r>
            <a:r>
              <a:rPr lang="es-CO" sz="2400" dirty="0" smtClean="0">
                <a:solidFill>
                  <a:srgbClr val="C00000"/>
                </a:solidFill>
                <a:latin typeface="Copperplate Gothic Bold" pitchFamily="34" charset="0"/>
              </a:rPr>
              <a:t> 1,38 </a:t>
            </a:r>
            <a:endParaRPr lang="es-CO" sz="2400" dirty="0">
              <a:solidFill>
                <a:srgbClr val="C00000"/>
              </a:solidFill>
              <a:latin typeface="Copperplate Gothic Bold" pitchFamily="34" charset="0"/>
            </a:endParaRPr>
          </a:p>
        </p:txBody>
      </p:sp>
      <p:sp>
        <p:nvSpPr>
          <p:cNvPr id="2" name="1 CuadroTexto"/>
          <p:cNvSpPr txBox="1"/>
          <p:nvPr/>
        </p:nvSpPr>
        <p:spPr>
          <a:xfrm>
            <a:off x="2987824" y="2425885"/>
            <a:ext cx="5904656" cy="3970318"/>
          </a:xfrm>
          <a:prstGeom prst="rect">
            <a:avLst/>
          </a:prstGeom>
          <a:noFill/>
        </p:spPr>
        <p:txBody>
          <a:bodyPr wrap="square" rtlCol="0">
            <a:spAutoFit/>
          </a:bodyPr>
          <a:lstStyle/>
          <a:p>
            <a:pPr algn="just"/>
            <a:r>
              <a:rPr lang="es-CO" b="1" dirty="0" smtClean="0">
                <a:solidFill>
                  <a:srgbClr val="3333CC"/>
                </a:solidFill>
              </a:rPr>
              <a:t>María representa la porción de la humanidad que pese a las situaciones históricas de marginación y rechazo, confía, espera y esta abierta a los planes y al querer de Dios. </a:t>
            </a:r>
          </a:p>
          <a:p>
            <a:pPr algn="just"/>
            <a:r>
              <a:rPr lang="es-CO" b="1" dirty="0" smtClean="0">
                <a:solidFill>
                  <a:srgbClr val="3333CC"/>
                </a:solidFill>
              </a:rPr>
              <a:t>La confianza en el que hace grandes obras y cuya misericordia se extiende de generación en generación, la induce a la adhesión y aceptación gozosa de su voluntad: ¡que se cumpla en mi su palabra!.</a:t>
            </a:r>
          </a:p>
          <a:p>
            <a:pPr algn="just"/>
            <a:r>
              <a:rPr lang="es-CO" b="1" dirty="0" smtClean="0">
                <a:solidFill>
                  <a:srgbClr val="3333CC"/>
                </a:solidFill>
              </a:rPr>
              <a:t>María mujer libre en su sí, se alío a la fuerza de Dios y a sus planes.</a:t>
            </a:r>
          </a:p>
          <a:p>
            <a:pPr algn="just"/>
            <a:r>
              <a:rPr lang="es-CO" b="1" dirty="0" smtClean="0">
                <a:solidFill>
                  <a:srgbClr val="3333CC"/>
                </a:solidFill>
              </a:rPr>
              <a:t>Con su hágase en mi lo que has dicho, el hijo de Dios se encarna en ella y en nuestra historia y se convierte también en el siervo del Señor. «Que no se haga mi voluntad sino la tuya» </a:t>
            </a:r>
          </a:p>
          <a:p>
            <a:r>
              <a:rPr lang="es-CO" dirty="0" smtClean="0">
                <a:solidFill>
                  <a:srgbClr val="3333CC"/>
                </a:solidFill>
              </a:rPr>
              <a:t> </a:t>
            </a:r>
            <a:endParaRPr lang="es-CO" dirty="0">
              <a:solidFill>
                <a:srgbClr val="3333CC"/>
              </a:solidFill>
            </a:endParaRPr>
          </a:p>
        </p:txBody>
      </p:sp>
    </p:spTree>
    <p:extLst>
      <p:ext uri="{BB962C8B-B14F-4D97-AF65-F5344CB8AC3E}">
        <p14:creationId xmlns:p14="http://schemas.microsoft.com/office/powerpoint/2010/main" val="3202474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2" y="-19288"/>
            <a:ext cx="2696187" cy="4044280"/>
          </a:xfrm>
          <a:prstGeom prst="rect">
            <a:avLst/>
          </a:prstGeom>
          <a:effectLst>
            <a:softEdge rad="635000"/>
          </a:effectLst>
        </p:spPr>
      </p:pic>
      <p:sp>
        <p:nvSpPr>
          <p:cNvPr id="6" name="5 CuadroTexto"/>
          <p:cNvSpPr txBox="1"/>
          <p:nvPr/>
        </p:nvSpPr>
        <p:spPr>
          <a:xfrm>
            <a:off x="2614649" y="894856"/>
            <a:ext cx="6035876" cy="1107996"/>
          </a:xfrm>
          <a:prstGeom prst="rect">
            <a:avLst/>
          </a:prstGeom>
          <a:noFill/>
        </p:spPr>
        <p:txBody>
          <a:bodyPr wrap="square" rtlCol="0">
            <a:spAutoFit/>
          </a:bodyPr>
          <a:lstStyle/>
          <a:p>
            <a:pPr marL="285750" indent="-285750" algn="just">
              <a:buFont typeface="Wingdings" pitchFamily="2" charset="2"/>
              <a:buChar char="v"/>
            </a:pPr>
            <a:r>
              <a:rPr lang="es-CO" sz="2000" b="1" dirty="0" smtClean="0">
                <a:solidFill>
                  <a:schemeClr val="bg2">
                    <a:lumMod val="50000"/>
                  </a:schemeClr>
                </a:solidFill>
                <a:latin typeface="Britannic Bold" pitchFamily="34" charset="0"/>
              </a:rPr>
              <a:t>¿</a:t>
            </a:r>
            <a:r>
              <a:rPr lang="es-CO" sz="2200" b="1" dirty="0" smtClean="0">
                <a:solidFill>
                  <a:schemeClr val="bg2">
                    <a:lumMod val="50000"/>
                  </a:schemeClr>
                </a:solidFill>
                <a:latin typeface="Britannic Bold" pitchFamily="34" charset="0"/>
              </a:rPr>
              <a:t>En quién he puesto mi confianza?</a:t>
            </a:r>
          </a:p>
          <a:p>
            <a:pPr marL="285750" indent="-285750" algn="just">
              <a:buFont typeface="Wingdings" pitchFamily="2" charset="2"/>
              <a:buChar char="v"/>
            </a:pPr>
            <a:r>
              <a:rPr lang="es-CO" sz="2200" b="1" dirty="0" smtClean="0">
                <a:solidFill>
                  <a:schemeClr val="bg2">
                    <a:lumMod val="50000"/>
                  </a:schemeClr>
                </a:solidFill>
                <a:latin typeface="Britannic Bold" pitchFamily="34" charset="0"/>
              </a:rPr>
              <a:t>¿Qué puedo compartir del acontecer de Dios en mi vida? </a:t>
            </a:r>
            <a:endParaRPr lang="es-CO" sz="2200" b="1" dirty="0">
              <a:solidFill>
                <a:schemeClr val="bg2">
                  <a:lumMod val="50000"/>
                </a:schemeClr>
              </a:solidFill>
              <a:latin typeface="Britannic Bold" pitchFamily="34" charset="0"/>
            </a:endParaRPr>
          </a:p>
        </p:txBody>
      </p:sp>
      <p:sp>
        <p:nvSpPr>
          <p:cNvPr id="2" name="1 Rectángulo"/>
          <p:cNvSpPr/>
          <p:nvPr/>
        </p:nvSpPr>
        <p:spPr>
          <a:xfrm>
            <a:off x="441019" y="2756723"/>
            <a:ext cx="8517264" cy="3785652"/>
          </a:xfrm>
          <a:prstGeom prst="rect">
            <a:avLst/>
          </a:prstGeom>
        </p:spPr>
        <p:txBody>
          <a:bodyPr wrap="square">
            <a:spAutoFit/>
          </a:bodyPr>
          <a:lstStyle/>
          <a:p>
            <a:pPr algn="just"/>
            <a:r>
              <a:rPr lang="es-ES" sz="2000" b="1" dirty="0" smtClean="0"/>
              <a:t>¡</a:t>
            </a:r>
            <a:r>
              <a:rPr lang="es-ES" sz="2000" b="1" dirty="0"/>
              <a:t>Oh, María! Que tu presencia en nuestra Congregación, al igual que en la primera comunidad cristiana, aliente nuestra vida y nos ayude a crecer en fraternidad.</a:t>
            </a:r>
          </a:p>
          <a:p>
            <a:pPr algn="just"/>
            <a:r>
              <a:rPr lang="es-ES" sz="2000" b="1" dirty="0"/>
              <a:t>Madre Inmaculada, impulsa nuestra integración personal para que seamos capaces de vivir unas relaciones armoniosas con nosotras mismas, con Dios y con nuestros hermanos.</a:t>
            </a:r>
          </a:p>
          <a:p>
            <a:pPr algn="just"/>
            <a:r>
              <a:rPr lang="es-ES" sz="2000" b="1" dirty="0"/>
              <a:t>A ti estamos especialmente consagradas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p>
          <a:p>
            <a:pPr algn="just"/>
            <a:r>
              <a:rPr lang="es-ES" sz="2000" b="1" dirty="0"/>
              <a:t>Así sea, así lo esperamos de ti, desde nuestra fragilidad. Amén</a:t>
            </a:r>
          </a:p>
        </p:txBody>
      </p:sp>
      <p:sp>
        <p:nvSpPr>
          <p:cNvPr id="4" name="3 Rectángulo"/>
          <p:cNvSpPr/>
          <p:nvPr/>
        </p:nvSpPr>
        <p:spPr>
          <a:xfrm>
            <a:off x="6876256" y="2171948"/>
            <a:ext cx="1774268" cy="584775"/>
          </a:xfrm>
          <a:prstGeom prst="rect">
            <a:avLst/>
          </a:prstGeom>
        </p:spPr>
        <p:txBody>
          <a:bodyPr wrap="none">
            <a:spAutoFit/>
          </a:bodyPr>
          <a:lstStyle/>
          <a:p>
            <a:r>
              <a:rPr lang="es-ES" sz="3200" dirty="0"/>
              <a:t>ORACIÓN</a:t>
            </a:r>
            <a:endParaRPr lang="es-CO" sz="3200" dirty="0"/>
          </a:p>
        </p:txBody>
      </p:sp>
    </p:spTree>
    <p:extLst>
      <p:ext uri="{BB962C8B-B14F-4D97-AF65-F5344CB8AC3E}">
        <p14:creationId xmlns:p14="http://schemas.microsoft.com/office/powerpoint/2010/main" val="2449123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8671" y="382465"/>
            <a:ext cx="6995998" cy="646331"/>
          </a:xfrm>
          <a:prstGeom prst="rect">
            <a:avLst/>
          </a:prstGeom>
          <a:noFill/>
        </p:spPr>
        <p:txBody>
          <a:bodyPr wrap="square" rtlCol="0">
            <a:spAutoFit/>
          </a:bodyPr>
          <a:lstStyle/>
          <a:p>
            <a:r>
              <a:rPr lang="es-CO" sz="3600" b="1" dirty="0" smtClean="0">
                <a:effectLst>
                  <a:glow rad="228600">
                    <a:schemeClr val="accent4">
                      <a:satMod val="175000"/>
                      <a:alpha val="40000"/>
                    </a:schemeClr>
                  </a:glow>
                </a:effectLst>
                <a:latin typeface="Algerian" pitchFamily="82" charset="0"/>
              </a:rPr>
              <a:t>María, comienzo de una nueva humanidad</a:t>
            </a:r>
            <a:endParaRPr lang="es-CO" sz="3600" b="1" dirty="0">
              <a:effectLst>
                <a:glow rad="228600">
                  <a:schemeClr val="accent4">
                    <a:satMod val="175000"/>
                    <a:alpha val="40000"/>
                  </a:schemeClr>
                </a:glow>
              </a:effectLst>
              <a:latin typeface="Algerian" pitchFamily="82" charset="0"/>
            </a:endParaRPr>
          </a:p>
        </p:txBody>
      </p:sp>
      <p:sp>
        <p:nvSpPr>
          <p:cNvPr id="5" name="4 CuadroTexto"/>
          <p:cNvSpPr txBox="1"/>
          <p:nvPr/>
        </p:nvSpPr>
        <p:spPr>
          <a:xfrm rot="19487911">
            <a:off x="384395" y="602861"/>
            <a:ext cx="1368152" cy="954107"/>
          </a:xfrm>
          <a:prstGeom prst="rect">
            <a:avLst/>
          </a:prstGeom>
          <a:noFill/>
        </p:spPr>
        <p:txBody>
          <a:bodyPr wrap="square" rtlCol="0">
            <a:spAutoFit/>
          </a:bodyPr>
          <a:lstStyle/>
          <a:p>
            <a:pPr algn="ctr"/>
            <a:r>
              <a:rPr lang="es-CO" sz="2800" dirty="0" smtClean="0">
                <a:latin typeface="Elephant" pitchFamily="18" charset="0"/>
              </a:rPr>
              <a:t>5to DIA </a:t>
            </a:r>
            <a:endParaRPr lang="es-CO" sz="2800" dirty="0">
              <a:latin typeface="Elephant" pitchFamily="18" charset="0"/>
            </a:endParaRPr>
          </a:p>
        </p:txBody>
      </p:sp>
      <p:sp>
        <p:nvSpPr>
          <p:cNvPr id="6" name="5 Rectángulo"/>
          <p:cNvSpPr/>
          <p:nvPr/>
        </p:nvSpPr>
        <p:spPr>
          <a:xfrm>
            <a:off x="5538419" y="2650558"/>
            <a:ext cx="3303562" cy="3785652"/>
          </a:xfrm>
          <a:prstGeom prst="rect">
            <a:avLst/>
          </a:prstGeom>
        </p:spPr>
        <p:txBody>
          <a:bodyPr wrap="square">
            <a:spAutoFit/>
          </a:bodyPr>
          <a:lstStyle/>
          <a:p>
            <a:r>
              <a:rPr lang="es-ES" sz="2000" b="1" dirty="0" smtClean="0">
                <a:solidFill>
                  <a:srgbClr val="6600FF"/>
                </a:solidFill>
                <a:effectLst/>
                <a:latin typeface="Berlin Sans FB" pitchFamily="34" charset="0"/>
              </a:rPr>
              <a:t>Tu eres la llena de gracia te alabamos hija predilecta del Padre.</a:t>
            </a:r>
          </a:p>
          <a:p>
            <a:r>
              <a:rPr lang="es-ES" sz="2000" b="1" dirty="0" smtClean="0">
                <a:solidFill>
                  <a:srgbClr val="6600FF"/>
                </a:solidFill>
                <a:effectLst/>
                <a:latin typeface="Berlin Sans FB" pitchFamily="34" charset="0"/>
              </a:rPr>
              <a:t>Te bendecimos Madre del Verbo Divino.</a:t>
            </a:r>
          </a:p>
          <a:p>
            <a:r>
              <a:rPr lang="es-ES" sz="2000" b="1" dirty="0" smtClean="0">
                <a:solidFill>
                  <a:srgbClr val="6600FF"/>
                </a:solidFill>
                <a:effectLst/>
                <a:latin typeface="Berlin Sans FB" pitchFamily="34" charset="0"/>
              </a:rPr>
              <a:t>Te veneramos sagrario del Espíritu Santo.</a:t>
            </a:r>
          </a:p>
          <a:p>
            <a:r>
              <a:rPr lang="es-ES" sz="2000" b="1" dirty="0" smtClean="0">
                <a:solidFill>
                  <a:srgbClr val="6600FF"/>
                </a:solidFill>
                <a:effectLst/>
                <a:latin typeface="Berlin Sans FB" pitchFamily="34" charset="0"/>
              </a:rPr>
              <a:t>Te invocamos Madre y Modelo de la Iglesia. Te contemplamos imagen realizada de la esperanza de toda la humanidad.</a:t>
            </a:r>
            <a:endParaRPr lang="es-CO" sz="1600" b="1" dirty="0" smtClean="0">
              <a:solidFill>
                <a:srgbClr val="6600FF"/>
              </a:solidFill>
              <a:effectLst/>
              <a:latin typeface="Berlin Sans FB"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00" y="1247274"/>
            <a:ext cx="5277419" cy="2972946"/>
          </a:xfrm>
          <a:prstGeom prst="roundRect">
            <a:avLst>
              <a:gd name="adj" fmla="val 8594"/>
            </a:avLst>
          </a:prstGeom>
          <a:solidFill>
            <a:srgbClr val="FFFFFF">
              <a:shade val="85000"/>
            </a:srgbClr>
          </a:solidFill>
          <a:ln>
            <a:noFill/>
          </a:ln>
          <a:effectLst>
            <a:outerShdw dist="35921" dir="2700000" algn="ctr" rotWithShape="0">
              <a:schemeClr val="bg2"/>
            </a:outerShdw>
            <a:softEdge rad="317500"/>
          </a:effectLst>
          <a:extLs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360615" y="4543384"/>
            <a:ext cx="4571425" cy="1938992"/>
          </a:xfrm>
          <a:prstGeom prst="rect">
            <a:avLst/>
          </a:prstGeom>
          <a:noFill/>
        </p:spPr>
        <p:txBody>
          <a:bodyPr wrap="square" rtlCol="0">
            <a:spAutoFit/>
          </a:bodyPr>
          <a:lstStyle/>
          <a:p>
            <a:r>
              <a:rPr lang="es-CO" sz="2000" b="1" dirty="0" smtClean="0">
                <a:latin typeface="Batang" pitchFamily="18" charset="-127"/>
                <a:ea typeface="Batang" pitchFamily="18" charset="-127"/>
              </a:rPr>
              <a:t>En este quinto día de la novena, abrámonos al Dios que acontece y busca la salvación para todos los hombres;  es María la mujer que da a luz,  posibilitando el surgimiento de la nueva humanidad. </a:t>
            </a:r>
            <a:endParaRPr lang="es-CO" sz="2000" b="1" dirty="0">
              <a:latin typeface="Batang" pitchFamily="18" charset="-127"/>
              <a:ea typeface="Batang" pitchFamily="18" charset="-127"/>
            </a:endParaRPr>
          </a:p>
        </p:txBody>
      </p:sp>
      <p:sp>
        <p:nvSpPr>
          <p:cNvPr id="10" name="9 CuadroTexto"/>
          <p:cNvSpPr txBox="1"/>
          <p:nvPr/>
        </p:nvSpPr>
        <p:spPr>
          <a:xfrm>
            <a:off x="1088068" y="3890713"/>
            <a:ext cx="3123497" cy="646331"/>
          </a:xfrm>
          <a:prstGeom prst="rect">
            <a:avLst/>
          </a:prstGeom>
          <a:noFill/>
        </p:spPr>
        <p:txBody>
          <a:bodyPr wrap="square" rtlCol="0">
            <a:spAutoFit/>
          </a:bodyPr>
          <a:lstStyle/>
          <a:p>
            <a:r>
              <a:rPr lang="es-CO" sz="3600" dirty="0" smtClean="0">
                <a:effectLst>
                  <a:glow rad="101600">
                    <a:srgbClr val="FF0066">
                      <a:alpha val="60000"/>
                    </a:srgbClr>
                  </a:glow>
                </a:effectLst>
                <a:latin typeface="Bernard MT Condensed" pitchFamily="18" charset="0"/>
              </a:rPr>
              <a:t>Motivación: </a:t>
            </a:r>
            <a:endParaRPr lang="es-CO" sz="3600" dirty="0">
              <a:effectLst>
                <a:glow rad="101600">
                  <a:srgbClr val="FF0066">
                    <a:alpha val="60000"/>
                  </a:srgbClr>
                </a:glow>
              </a:effectLst>
              <a:latin typeface="Bernard MT Condensed" pitchFamily="18" charset="0"/>
            </a:endParaRPr>
          </a:p>
        </p:txBody>
      </p:sp>
      <p:sp>
        <p:nvSpPr>
          <p:cNvPr id="2" name="1 Rectángulo"/>
          <p:cNvSpPr/>
          <p:nvPr/>
        </p:nvSpPr>
        <p:spPr>
          <a:xfrm>
            <a:off x="6876256" y="1540902"/>
            <a:ext cx="1683474" cy="646331"/>
          </a:xfrm>
          <a:prstGeom prst="rect">
            <a:avLst/>
          </a:prstGeom>
        </p:spPr>
        <p:txBody>
          <a:bodyPr wrap="none">
            <a:spAutoFit/>
          </a:bodyPr>
          <a:lstStyle/>
          <a:p>
            <a:r>
              <a:rPr lang="es-CO" sz="3600" b="1" dirty="0">
                <a:solidFill>
                  <a:schemeClr val="tx2">
                    <a:lumMod val="75000"/>
                  </a:schemeClr>
                </a:solidFill>
                <a:effectLst>
                  <a:glow rad="101600">
                    <a:srgbClr val="FFCCCC"/>
                  </a:glow>
                </a:effectLst>
              </a:rPr>
              <a:t>Oración</a:t>
            </a:r>
          </a:p>
        </p:txBody>
      </p:sp>
    </p:spTree>
    <p:extLst>
      <p:ext uri="{BB962C8B-B14F-4D97-AF65-F5344CB8AC3E}">
        <p14:creationId xmlns:p14="http://schemas.microsoft.com/office/powerpoint/2010/main" val="3077605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96222" y="2458055"/>
            <a:ext cx="3600400" cy="584775"/>
          </a:xfrm>
          <a:prstGeom prst="rect">
            <a:avLst/>
          </a:prstGeom>
          <a:noFill/>
        </p:spPr>
        <p:txBody>
          <a:bodyPr wrap="square" rtlCol="0">
            <a:spAutoFit/>
          </a:bodyPr>
          <a:lstStyle/>
          <a:p>
            <a:r>
              <a:rPr lang="es-CO" sz="3200" dirty="0" smtClean="0">
                <a:effectLst>
                  <a:glow rad="101600">
                    <a:srgbClr val="66FFFF">
                      <a:alpha val="60000"/>
                    </a:srgbClr>
                  </a:glow>
                </a:effectLst>
                <a:latin typeface="Britannic Bold" pitchFamily="34" charset="0"/>
              </a:rPr>
              <a:t>Reflexión</a:t>
            </a:r>
            <a:r>
              <a:rPr lang="es-CO" sz="3200" dirty="0" smtClean="0">
                <a:effectLst>
                  <a:glow rad="101600">
                    <a:srgbClr val="66FFFF">
                      <a:alpha val="60000"/>
                    </a:srgbClr>
                  </a:glow>
                </a:effectLst>
              </a:rPr>
              <a:t> </a:t>
            </a:r>
            <a:endParaRPr lang="es-CO" sz="3200" dirty="0">
              <a:effectLst>
                <a:glow rad="101600">
                  <a:srgbClr val="66FFFF">
                    <a:alpha val="60000"/>
                  </a:srgbClr>
                </a:glow>
              </a:effectLst>
            </a:endParaRPr>
          </a:p>
        </p:txBody>
      </p:sp>
      <p:sp>
        <p:nvSpPr>
          <p:cNvPr id="8" name="7 CuadroTexto"/>
          <p:cNvSpPr txBox="1"/>
          <p:nvPr/>
        </p:nvSpPr>
        <p:spPr>
          <a:xfrm>
            <a:off x="467544" y="476672"/>
            <a:ext cx="5328592" cy="646331"/>
          </a:xfrm>
          <a:prstGeom prst="rect">
            <a:avLst/>
          </a:prstGeom>
          <a:noFill/>
        </p:spPr>
        <p:txBody>
          <a:bodyPr wrap="square" rtlCol="0">
            <a:spAutoFit/>
          </a:bodyPr>
          <a:lstStyle/>
          <a:p>
            <a:r>
              <a:rPr lang="es-CO" sz="3600" dirty="0" smtClean="0">
                <a:effectLst>
                  <a:glow rad="228600">
                    <a:schemeClr val="accent1">
                      <a:satMod val="175000"/>
                      <a:alpha val="40000"/>
                    </a:schemeClr>
                  </a:glow>
                </a:effectLst>
                <a:latin typeface="Bernard MT Condensed" pitchFamily="18" charset="0"/>
              </a:rPr>
              <a:t>Texto Bíblico:</a:t>
            </a:r>
            <a:endParaRPr lang="es-CO" sz="3600" dirty="0" smtClean="0">
              <a:latin typeface="Bernard MT Condensed" pitchFamily="18" charset="0"/>
            </a:endParaRPr>
          </a:p>
        </p:txBody>
      </p:sp>
      <p:pic>
        <p:nvPicPr>
          <p:cNvPr id="5122" name="Picture 2" descr="https://elsusurrodetupalabra.files.wordpress.com/2012/07/mara-trabaja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074145"/>
            <a:ext cx="2417837" cy="35872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56104" y="1184558"/>
            <a:ext cx="8305092" cy="1200329"/>
          </a:xfrm>
          <a:prstGeom prst="rect">
            <a:avLst/>
          </a:prstGeom>
          <a:noFill/>
        </p:spPr>
        <p:txBody>
          <a:bodyPr wrap="square" rtlCol="0">
            <a:spAutoFit/>
          </a:bodyPr>
          <a:lstStyle/>
          <a:p>
            <a:pPr algn="just"/>
            <a:r>
              <a:rPr lang="es-CO" b="1" dirty="0" smtClean="0">
                <a:solidFill>
                  <a:srgbClr val="993300"/>
                </a:solidFill>
                <a:latin typeface="Britannic Bold" pitchFamily="34" charset="0"/>
              </a:rPr>
              <a:t>Apareció en el cielo una señal grandiosa: una mujer, vestida de sol con la luna bajo los pies y en su cabeza una corona de doce estrellas, esta embarazada y grita de dolor, porque llego su tiempo de dar a luz. </a:t>
            </a:r>
            <a:r>
              <a:rPr lang="es-CO" b="1" dirty="0">
                <a:solidFill>
                  <a:srgbClr val="993300"/>
                </a:solidFill>
                <a:latin typeface="Britannic Bold" pitchFamily="34" charset="0"/>
              </a:rPr>
              <a:t>Apocalipsis 2, </a:t>
            </a:r>
            <a:r>
              <a:rPr lang="es-CO" b="1" dirty="0" smtClean="0">
                <a:solidFill>
                  <a:srgbClr val="993300"/>
                </a:solidFill>
                <a:latin typeface="Britannic Bold" pitchFamily="34" charset="0"/>
              </a:rPr>
              <a:t>1-2</a:t>
            </a:r>
            <a:endParaRPr lang="es-CO" b="1" dirty="0">
              <a:solidFill>
                <a:srgbClr val="993300"/>
              </a:solidFill>
              <a:latin typeface="Britannic Bold" pitchFamily="34" charset="0"/>
            </a:endParaRPr>
          </a:p>
        </p:txBody>
      </p:sp>
      <p:sp>
        <p:nvSpPr>
          <p:cNvPr id="12" name="11 CuadroTexto"/>
          <p:cNvSpPr txBox="1"/>
          <p:nvPr/>
        </p:nvSpPr>
        <p:spPr>
          <a:xfrm>
            <a:off x="2808090" y="3081234"/>
            <a:ext cx="5976664" cy="3170099"/>
          </a:xfrm>
          <a:prstGeom prst="rect">
            <a:avLst/>
          </a:prstGeom>
          <a:noFill/>
        </p:spPr>
        <p:txBody>
          <a:bodyPr wrap="square" rtlCol="0">
            <a:spAutoFit/>
          </a:bodyPr>
          <a:lstStyle/>
          <a:p>
            <a:pPr algn="just"/>
            <a:r>
              <a:rPr lang="es-CO" sz="2000" b="1" dirty="0" smtClean="0">
                <a:solidFill>
                  <a:srgbClr val="CC3399"/>
                </a:solidFill>
                <a:latin typeface="Constantia" pitchFamily="18" charset="0"/>
              </a:rPr>
              <a:t>Aparece una mujer rodeada de gloria pero sufriendo los dolores de parto. Ahora vemos la nueva humanidad tal como Dios la quiere. Sufre dolores de parto porque toda nuestra historia es la dolorosa preparación de nuestra salvación.</a:t>
            </a:r>
          </a:p>
          <a:p>
            <a:pPr algn="just"/>
            <a:r>
              <a:rPr lang="es-CO" sz="2000" b="1" dirty="0" smtClean="0">
                <a:solidFill>
                  <a:srgbClr val="CC3399"/>
                </a:solidFill>
                <a:latin typeface="Constantia" pitchFamily="18" charset="0"/>
              </a:rPr>
              <a:t>María es la humanidad que coopera en los planes de Dios</a:t>
            </a:r>
            <a:r>
              <a:rPr lang="es-CO" sz="2000" b="1" dirty="0" smtClean="0">
                <a:solidFill>
                  <a:srgbClr val="CC3399"/>
                </a:solidFill>
              </a:rPr>
              <a:t>.</a:t>
            </a:r>
          </a:p>
          <a:p>
            <a:pPr algn="just"/>
            <a:r>
              <a:rPr lang="es-CO" sz="2000" b="1" dirty="0" smtClean="0">
                <a:solidFill>
                  <a:srgbClr val="CC3399"/>
                </a:solidFill>
                <a:latin typeface="Constantia" pitchFamily="18" charset="0"/>
              </a:rPr>
              <a:t>María es ahora presentada como la nueva arca que lleva a </a:t>
            </a:r>
            <a:r>
              <a:rPr lang="es-CO" sz="2000" b="1" dirty="0">
                <a:solidFill>
                  <a:srgbClr val="CC3399"/>
                </a:solidFill>
                <a:latin typeface="Constantia" pitchFamily="18" charset="0"/>
              </a:rPr>
              <a:t>J</a:t>
            </a:r>
            <a:r>
              <a:rPr lang="es-CO" sz="2000" b="1" dirty="0" smtClean="0">
                <a:solidFill>
                  <a:srgbClr val="CC3399"/>
                </a:solidFill>
                <a:latin typeface="Constantia" pitchFamily="18" charset="0"/>
              </a:rPr>
              <a:t>esús, la nueva a alianza de Dios con la humanidad. </a:t>
            </a:r>
          </a:p>
        </p:txBody>
      </p:sp>
    </p:spTree>
    <p:extLst>
      <p:ext uri="{BB962C8B-B14F-4D97-AF65-F5344CB8AC3E}">
        <p14:creationId xmlns:p14="http://schemas.microsoft.com/office/powerpoint/2010/main" val="171751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2699" y="1104457"/>
            <a:ext cx="5040560" cy="2123658"/>
          </a:xfrm>
          <a:prstGeom prst="rect">
            <a:avLst/>
          </a:prstGeom>
          <a:noFill/>
        </p:spPr>
        <p:txBody>
          <a:bodyPr wrap="square" rtlCol="0">
            <a:spAutoFit/>
          </a:bodyPr>
          <a:lstStyle/>
          <a:p>
            <a:pPr marL="285750" indent="-285750">
              <a:buFont typeface="Wingdings" pitchFamily="2" charset="2"/>
              <a:buChar char="Ø"/>
            </a:pPr>
            <a:r>
              <a:rPr lang="es-CO" sz="2200" b="1" dirty="0" smtClean="0">
                <a:solidFill>
                  <a:srgbClr val="CC3399"/>
                </a:solidFill>
                <a:latin typeface="Baskerville Old Face" pitchFamily="18" charset="0"/>
              </a:rPr>
              <a:t>Reza el magníficat con María y conforme lo haces visualiza la misión de </a:t>
            </a:r>
            <a:r>
              <a:rPr lang="es-CO" sz="2200" b="1" dirty="0">
                <a:solidFill>
                  <a:srgbClr val="CC3399"/>
                </a:solidFill>
                <a:latin typeface="Baskerville Old Face" pitchFamily="18" charset="0"/>
              </a:rPr>
              <a:t>J</a:t>
            </a:r>
            <a:r>
              <a:rPr lang="es-CO" sz="2200" b="1" dirty="0" smtClean="0">
                <a:solidFill>
                  <a:srgbClr val="CC3399"/>
                </a:solidFill>
                <a:latin typeface="Baskerville Old Face" pitchFamily="18" charset="0"/>
              </a:rPr>
              <a:t>esús en tu país. </a:t>
            </a:r>
          </a:p>
          <a:p>
            <a:pPr marL="285750" indent="-285750">
              <a:buFont typeface="Wingdings" pitchFamily="2" charset="2"/>
              <a:buChar char="Ø"/>
            </a:pPr>
            <a:r>
              <a:rPr lang="es-CO" sz="2200" b="1" dirty="0" smtClean="0">
                <a:solidFill>
                  <a:srgbClr val="CC3399"/>
                </a:solidFill>
                <a:latin typeface="Baskerville Old Face" pitchFamily="18" charset="0"/>
              </a:rPr>
              <a:t>Como seguidores de Jesús; ¿Qué signos de nueva humanidad estamos generando? </a:t>
            </a:r>
            <a:endParaRPr lang="es-CO" sz="2200" b="1" dirty="0">
              <a:solidFill>
                <a:srgbClr val="CC3399"/>
              </a:solidFill>
              <a:latin typeface="Baskerville Old Face" pitchFamily="18" charset="0"/>
            </a:endParaRPr>
          </a:p>
        </p:txBody>
      </p:sp>
      <p:sp>
        <p:nvSpPr>
          <p:cNvPr id="5" name="4 CuadroTexto"/>
          <p:cNvSpPr txBox="1"/>
          <p:nvPr/>
        </p:nvSpPr>
        <p:spPr>
          <a:xfrm>
            <a:off x="755576" y="580038"/>
            <a:ext cx="4248472" cy="646331"/>
          </a:xfrm>
          <a:prstGeom prst="rect">
            <a:avLst/>
          </a:prstGeom>
          <a:noFill/>
        </p:spPr>
        <p:txBody>
          <a:bodyPr wrap="square" rtlCol="0">
            <a:spAutoFit/>
          </a:bodyPr>
          <a:lstStyle/>
          <a:p>
            <a:r>
              <a:rPr lang="es-CO" sz="3600" dirty="0" smtClean="0">
                <a:effectLst>
                  <a:glow rad="101600">
                    <a:srgbClr val="00B050">
                      <a:alpha val="60000"/>
                    </a:srgbClr>
                  </a:glow>
                </a:effectLst>
                <a:latin typeface="Bernard MT Condensed" pitchFamily="18" charset="0"/>
              </a:rPr>
              <a:t>Reflexión personal: </a:t>
            </a:r>
            <a:endParaRPr lang="es-CO" sz="3600" dirty="0">
              <a:effectLst>
                <a:glow rad="101600">
                  <a:srgbClr val="00B050">
                    <a:alpha val="60000"/>
                  </a:srgbClr>
                </a:glow>
              </a:effectLst>
              <a:latin typeface="Bernard MT Condensed" pitchFamily="18" charset="0"/>
            </a:endParaRPr>
          </a:p>
        </p:txBody>
      </p:sp>
      <p:sp>
        <p:nvSpPr>
          <p:cNvPr id="6" name="5 Rectángulo"/>
          <p:cNvSpPr/>
          <p:nvPr/>
        </p:nvSpPr>
        <p:spPr>
          <a:xfrm>
            <a:off x="3149600" y="3158212"/>
            <a:ext cx="5940152" cy="3416320"/>
          </a:xfrm>
          <a:prstGeom prst="rect">
            <a:avLst/>
          </a:prstGeom>
        </p:spPr>
        <p:txBody>
          <a:bodyPr wrap="square">
            <a:spAutoFit/>
          </a:bodyPr>
          <a:lstStyle/>
          <a:p>
            <a:r>
              <a:rPr lang="es-CO" sz="3600" b="1" dirty="0">
                <a:solidFill>
                  <a:srgbClr val="002060"/>
                </a:solidFill>
                <a:latin typeface="Bernard MT Condensed" pitchFamily="18" charset="0"/>
              </a:rPr>
              <a:t>Lucas 1, 52-53: Derribó del trono a los poderosos y engrandeció a los humildes. Colmó de bienes a los hambrientos y a los ricos los despidió sin nada.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676" y="558974"/>
            <a:ext cx="2379646" cy="289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2066"/>
            <a:ext cx="3243043" cy="3088612"/>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992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44232" y="769257"/>
            <a:ext cx="5832648" cy="5601533"/>
          </a:xfrm>
          <a:prstGeom prst="rect">
            <a:avLst/>
          </a:prstGeom>
        </p:spPr>
        <p:txBody>
          <a:bodyPr wrap="square">
            <a:spAutoFit/>
          </a:bodyPr>
          <a:lstStyle/>
          <a:p>
            <a:endParaRPr lang="es-ES" b="1" dirty="0"/>
          </a:p>
          <a:p>
            <a:r>
              <a:rPr lang="es-ES" sz="2000" b="1" dirty="0">
                <a:solidFill>
                  <a:schemeClr val="accent1">
                    <a:lumMod val="50000"/>
                  </a:schemeClr>
                </a:solidFill>
              </a:rPr>
              <a:t>¡Oh, María! Que tu presencia en nuestra Congregación, al igual que en la primera comunidad cristiana, aliente nuestra vida y nos ayude a crecer en fraternidad.</a:t>
            </a:r>
          </a:p>
          <a:p>
            <a:r>
              <a:rPr lang="es-ES" sz="2000" b="1" dirty="0">
                <a:solidFill>
                  <a:schemeClr val="accent1">
                    <a:lumMod val="50000"/>
                  </a:schemeClr>
                </a:solidFill>
              </a:rPr>
              <a:t>Madre Inmaculada, impulsa nuestra integración personal para que seamos capaces de vivir unas relaciones armoniosas con nosotras mismas, con Dios y con nuestros hermanos.</a:t>
            </a:r>
          </a:p>
          <a:p>
            <a:r>
              <a:rPr lang="es-ES" sz="2000" b="1" dirty="0">
                <a:solidFill>
                  <a:schemeClr val="accent1">
                    <a:lumMod val="50000"/>
                  </a:schemeClr>
                </a:solidFill>
              </a:rPr>
              <a:t>A ti estamos especialmente consagradas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p>
          <a:p>
            <a:r>
              <a:rPr lang="es-ES" sz="2000" b="1" dirty="0">
                <a:solidFill>
                  <a:schemeClr val="accent1">
                    <a:lumMod val="50000"/>
                  </a:schemeClr>
                </a:solidFill>
              </a:rPr>
              <a:t>Así sea, así lo esperamos de ti, desde nuestra fragilidad. Amén</a:t>
            </a:r>
          </a:p>
        </p:txBody>
      </p:sp>
      <p:sp>
        <p:nvSpPr>
          <p:cNvPr id="3" name="2 CuadroTexto"/>
          <p:cNvSpPr txBox="1"/>
          <p:nvPr/>
        </p:nvSpPr>
        <p:spPr>
          <a:xfrm rot="20306564">
            <a:off x="299517" y="645769"/>
            <a:ext cx="2301360" cy="1077218"/>
          </a:xfrm>
          <a:prstGeom prst="rect">
            <a:avLst/>
          </a:prstGeom>
          <a:noFill/>
        </p:spPr>
        <p:txBody>
          <a:bodyPr wrap="square" rtlCol="0">
            <a:spAutoFit/>
          </a:bodyPr>
          <a:lstStyle/>
          <a:p>
            <a:pPr algn="ctr"/>
            <a:r>
              <a:rPr lang="es-ES" sz="3200" dirty="0" smtClean="0">
                <a:effectLst>
                  <a:glow rad="139700">
                    <a:schemeClr val="accent1">
                      <a:satMod val="175000"/>
                      <a:alpha val="40000"/>
                    </a:schemeClr>
                  </a:glow>
                </a:effectLst>
                <a:latin typeface="Britannic Bold" pitchFamily="34" charset="0"/>
              </a:rPr>
              <a:t>Oración final </a:t>
            </a:r>
            <a:endParaRPr lang="es-CO" sz="3200" dirty="0">
              <a:effectLst>
                <a:glow rad="139700">
                  <a:schemeClr val="accent1">
                    <a:satMod val="175000"/>
                    <a:alpha val="40000"/>
                  </a:schemeClr>
                </a:glow>
              </a:effectLst>
              <a:latin typeface="Britannic Bold" pitchFamily="34" charset="0"/>
            </a:endParaRPr>
          </a:p>
        </p:txBody>
      </p:sp>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44001" t="21016" r="37555" b="17449"/>
          <a:stretch/>
        </p:blipFill>
        <p:spPr>
          <a:xfrm>
            <a:off x="382974" y="1844824"/>
            <a:ext cx="2536786" cy="4752280"/>
          </a:xfrm>
          <a:prstGeom prst="rect">
            <a:avLst/>
          </a:prstGeom>
          <a:effectLst>
            <a:softEdge rad="127000"/>
          </a:effectLst>
        </p:spPr>
      </p:pic>
    </p:spTree>
    <p:extLst>
      <p:ext uri="{BB962C8B-B14F-4D97-AF65-F5344CB8AC3E}">
        <p14:creationId xmlns:p14="http://schemas.microsoft.com/office/powerpoint/2010/main" val="1819423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487274"/>
            <a:ext cx="2232248" cy="584775"/>
          </a:xfrm>
          <a:prstGeom prst="rect">
            <a:avLst/>
          </a:prstGeom>
          <a:noFill/>
        </p:spPr>
        <p:txBody>
          <a:bodyPr wrap="square" rtlCol="0">
            <a:spAutoFit/>
          </a:bodyPr>
          <a:lstStyle/>
          <a:p>
            <a:r>
              <a:rPr lang="es-CO" sz="3200" dirty="0" smtClean="0">
                <a:latin typeface="Elephant" pitchFamily="18" charset="0"/>
              </a:rPr>
              <a:t>6to DÍA  </a:t>
            </a:r>
            <a:endParaRPr lang="es-CO" sz="3200" dirty="0">
              <a:latin typeface="Elephant" pitchFamily="18" charset="0"/>
            </a:endParaRPr>
          </a:p>
        </p:txBody>
      </p:sp>
      <p:sp>
        <p:nvSpPr>
          <p:cNvPr id="5" name="4 CuadroTexto"/>
          <p:cNvSpPr txBox="1"/>
          <p:nvPr/>
        </p:nvSpPr>
        <p:spPr>
          <a:xfrm>
            <a:off x="3045785" y="421921"/>
            <a:ext cx="4968552" cy="769441"/>
          </a:xfrm>
          <a:prstGeom prst="rect">
            <a:avLst/>
          </a:prstGeom>
          <a:noFill/>
        </p:spPr>
        <p:txBody>
          <a:bodyPr wrap="square" rtlCol="0">
            <a:spAutoFit/>
          </a:bodyPr>
          <a:lstStyle/>
          <a:p>
            <a:r>
              <a:rPr lang="es-CO" sz="4400" b="1" dirty="0" smtClean="0">
                <a:effectLst>
                  <a:glow rad="101600">
                    <a:srgbClr val="FF99FF">
                      <a:alpha val="60000"/>
                    </a:srgbClr>
                  </a:glow>
                </a:effectLst>
                <a:latin typeface="Algerian" pitchFamily="82" charset="0"/>
              </a:rPr>
              <a:t>María Signo de Comunión </a:t>
            </a:r>
            <a:endParaRPr lang="es-CO" sz="4400" b="1" dirty="0">
              <a:effectLst>
                <a:glow rad="101600">
                  <a:srgbClr val="FF99FF">
                    <a:alpha val="60000"/>
                  </a:srgbClr>
                </a:glow>
              </a:effectLst>
              <a:latin typeface="Algerian" pitchFamily="82" charset="0"/>
            </a:endParaRPr>
          </a:p>
        </p:txBody>
      </p:sp>
      <p:sp>
        <p:nvSpPr>
          <p:cNvPr id="6" name="5 Rectángulo"/>
          <p:cNvSpPr/>
          <p:nvPr/>
        </p:nvSpPr>
        <p:spPr>
          <a:xfrm>
            <a:off x="4349630" y="2122726"/>
            <a:ext cx="4542847" cy="4093428"/>
          </a:xfrm>
          <a:prstGeom prst="rect">
            <a:avLst/>
          </a:prstGeom>
        </p:spPr>
        <p:txBody>
          <a:bodyPr wrap="square">
            <a:spAutoFit/>
          </a:bodyPr>
          <a:lstStyle/>
          <a:p>
            <a:pPr algn="just"/>
            <a:r>
              <a:rPr lang="es-ES" sz="2000" b="1" dirty="0" smtClean="0">
                <a:solidFill>
                  <a:srgbClr val="002060"/>
                </a:solidFill>
                <a:effectLst/>
                <a:latin typeface="Franklin Gothic Medium" pitchFamily="34" charset="0"/>
              </a:rPr>
              <a:t>María madre nuestra,  por la dispersión del Evangelio nuestros pueblos conocen que son hermanos y que  tu eres la Inmaculada. En esta hora de la evangelización, ruega por nosotros al Redentor del hombre, que El nos rescate del pecado y de cuanto nos esclaviza, que nos una con el vínculo de la fidelidad a la Iglesia y a los pastores que la guían.</a:t>
            </a:r>
          </a:p>
          <a:p>
            <a:r>
              <a:rPr lang="es-ES" sz="2000" b="1" dirty="0" smtClean="0">
                <a:solidFill>
                  <a:srgbClr val="002060"/>
                </a:solidFill>
                <a:effectLst/>
                <a:latin typeface="Franklin Gothic Medium" pitchFamily="34" charset="0"/>
              </a:rPr>
              <a:t>Muestra tu amor de Madre a los pobres, a los que sufren y cuantos buscan el Reino de tu Hijo. Amén.</a:t>
            </a:r>
            <a:endParaRPr lang="es-CO" sz="2000" b="1" dirty="0" smtClean="0">
              <a:solidFill>
                <a:srgbClr val="002060"/>
              </a:solidFill>
              <a:effectLst/>
              <a:latin typeface="Franklin Gothic Medium" pitchFamily="34" charset="0"/>
            </a:endParaRPr>
          </a:p>
        </p:txBody>
      </p:sp>
      <p:sp>
        <p:nvSpPr>
          <p:cNvPr id="7" name="6 CuadroTexto"/>
          <p:cNvSpPr txBox="1"/>
          <p:nvPr/>
        </p:nvSpPr>
        <p:spPr>
          <a:xfrm>
            <a:off x="1503032" y="2967335"/>
            <a:ext cx="2736305" cy="646331"/>
          </a:xfrm>
          <a:prstGeom prst="rect">
            <a:avLst/>
          </a:prstGeom>
          <a:noFill/>
        </p:spPr>
        <p:txBody>
          <a:bodyPr wrap="square" rtlCol="0">
            <a:spAutoFit/>
          </a:bodyPr>
          <a:lstStyle/>
          <a:p>
            <a:r>
              <a:rPr lang="es-CO" sz="3600" b="1" dirty="0" smtClean="0">
                <a:latin typeface="Britannic Bold" pitchFamily="34" charset="0"/>
              </a:rPr>
              <a:t>Motivación </a:t>
            </a:r>
            <a:endParaRPr lang="es-CO" sz="3600" b="1" dirty="0">
              <a:latin typeface="Britannic Bold" pitchFamily="34" charset="0"/>
            </a:endParaRPr>
          </a:p>
        </p:txBody>
      </p:sp>
      <p:sp>
        <p:nvSpPr>
          <p:cNvPr id="8" name="7 CuadroTexto"/>
          <p:cNvSpPr txBox="1"/>
          <p:nvPr/>
        </p:nvSpPr>
        <p:spPr>
          <a:xfrm>
            <a:off x="278896" y="3594153"/>
            <a:ext cx="4070733" cy="3170099"/>
          </a:xfrm>
          <a:prstGeom prst="rect">
            <a:avLst/>
          </a:prstGeom>
          <a:noFill/>
        </p:spPr>
        <p:txBody>
          <a:bodyPr wrap="square" rtlCol="0">
            <a:spAutoFit/>
          </a:bodyPr>
          <a:lstStyle/>
          <a:p>
            <a:r>
              <a:rPr lang="es-CO" sz="2000" b="1" dirty="0" smtClean="0">
                <a:latin typeface="Baskerville Old Face" pitchFamily="18" charset="0"/>
              </a:rPr>
              <a:t>Al contemplar a María en este sexto día de la </a:t>
            </a:r>
            <a:r>
              <a:rPr lang="es-CO" sz="2000" b="1" dirty="0" smtClean="0">
                <a:latin typeface="+mj-lt"/>
              </a:rPr>
              <a:t>novena</a:t>
            </a:r>
            <a:r>
              <a:rPr lang="es-CO" sz="2000" b="1" dirty="0" smtClean="0">
                <a:latin typeface="Baskerville Old Face" pitchFamily="18" charset="0"/>
              </a:rPr>
              <a:t>, vemos a una mujer que intercede e invita a lo servidores de </a:t>
            </a:r>
            <a:r>
              <a:rPr lang="es-CO" sz="2000" b="1" dirty="0">
                <a:latin typeface="Baskerville Old Face" pitchFamily="18" charset="0"/>
              </a:rPr>
              <a:t>J</a:t>
            </a:r>
            <a:r>
              <a:rPr lang="es-CO" sz="2000" b="1" dirty="0" smtClean="0">
                <a:latin typeface="Baskerville Old Face" pitchFamily="18" charset="0"/>
              </a:rPr>
              <a:t>esús a ser obedientes, para hacer posible su actuar entre nosotros, vivir con gozo el encuentro cotidiano con los otros y </a:t>
            </a:r>
            <a:r>
              <a:rPr lang="es-CO" sz="2000" b="1" i="1" dirty="0" smtClean="0">
                <a:latin typeface="Baskerville Old Face" pitchFamily="18" charset="0"/>
              </a:rPr>
              <a:t>producir abundantes frutos en la medida que permanecemos unidos a él</a:t>
            </a:r>
            <a:r>
              <a:rPr lang="es-CO" sz="2000" b="1" dirty="0" smtClean="0">
                <a:latin typeface="Baskerville Old Face" pitchFamily="18" charset="0"/>
              </a:rPr>
              <a:t>, </a:t>
            </a:r>
            <a:r>
              <a:rPr lang="es-CO" sz="2000" b="1" dirty="0" err="1" smtClean="0">
                <a:latin typeface="Baskerville Old Face" pitchFamily="18" charset="0"/>
              </a:rPr>
              <a:t>Jn</a:t>
            </a:r>
            <a:r>
              <a:rPr lang="es-CO" sz="2000" b="1" dirty="0" smtClean="0">
                <a:latin typeface="Baskerville Old Face" pitchFamily="18" charset="0"/>
              </a:rPr>
              <a:t> 15,2 </a:t>
            </a:r>
            <a:endParaRPr lang="es-CO" sz="2000" b="1" dirty="0">
              <a:latin typeface="Baskerville Old Face"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03" y="1129807"/>
            <a:ext cx="3500642" cy="19858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4" descr="Resultado de imagen para fano - Maria de nazar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AutoShape 6" descr="data:image/jpeg;base64,/9j/4AAQSkZJRgABAQAAAQABAAD/2wCEAAkGBxQTEhUTEhQVFhQXFRcZFxgYGBgcHBgaGhcaGBgXGhccHiggGB4lHBcaITEjJSktLi4uFx8/ODMsNygtLisBCgoKDg0OGxAQGiwkHyYsLC0sLCwsLCwsLCwsLCwsLDAsLCwsLCwsLCwsLCwsLywsLCwsLCwsLCwsLCwsLCwsLP/AABEIAMwA9gMBEQACEQEDEQH/xAAbAAACAwEBAQAAAAAAAAAAAAAABQMEBgcCAf/EAEsQAAIBAgQDBQQHBAYHCAMAAAECEQADBBIhMQVBUQYTImFxMkKBkRRSYnKCobEHI5LwM6KywdHSFSRDY4PD4VNUc5OjwtPxFrO0/8QAGwEAAgMBAQEAAAAAAAAAAAAAAAMCBAUBBgf/xAA1EQACAQIEAggFBAMBAQEAAAAAAQIDEQQSITFBUQUTImFxgZHwobHB0eEUIzJCBlLxM3IV/9oADAMBAAIRAxEAPwDuNABQAUAFABQAUAFABQAUAFABQAUAFABQAUAFABQAUAK8VxlQStle9cGDBhFI0Ia5B1kRChiDuBVPE46lQ0bu+S3/AB5jIUpSKz3MS/vrbH2E19Czkg/wismp0tiX/wCdNLxu/lYcqNNbs8m/irfvLcHR0gnyDJAH8JpS6axNP/1ppruuvnc71FOX8WW+G8ZW43dupt3eSkyGgScje96EA6HSNa2sH0hRxa/beq3T3XvuE1KUqe40q6KCgAoAKACgAoAKACgAoAKACgAoAKACgAoAKACgAoAKACgAoAKACgAoAKACgBDx3GFnFhSVXKGukEgkEkLbBG0wSecZfrSMXpjpF4ZKnB9qXHkvu+HmWcPRz6vZFW9xO1h1Ayk7KqIsnoFAGg5ADqQBqQKyMJJTlljq38x9SLSuW/p9wDM2HvIPMKx/htsx/KtKrhcTHWMb+DQhSg92S4biSXOYIPMeWh/Os39ZFy6qqrPv0Yx0WlmiLuN4Y5c1v21IZD0ddVPpI16ietUnL9LiI1ocH6rj8B0P3IOLNHg8QLltLi+y6qw9GAI/WvfGYTUAFABQAUAFABQAUAFABQAUAFABQAUAFABQAUAFABQAUAFABQAUAFABQAUAZLitkpiLk/7TK6nyCJbYeoKAn7614z/JaE1WjW/q1bwavp77zTwM1lceIrF0Jdtu/srcVmnkJgt6LOb8NVOhqsYYuDl3rzashuJi3TaR0GvfGOYTtJxVO9zYUC48xdOYrbMDQhgrZnBAWQIiQTKgDG6U6Po4uzbtJcUr6cnt5cvM1cDQrtNpdnv+hEOOmIuoVH1lOdR97QMPXLA5kVg4nojERh2Hm+D9+ZZdGVN3a9NTR9j+IWrmGtKly2xCxCupIgmAQDIgcuVexwyaowT3yr5GJU/m/Ee04gFABQAUAFABQAUAFABQAUAFABQAUAFABQAUAFAHm5cCgsxAA3JMAepoAoJx/CkwMTYJ6C6k/rXLnbMYK0iRqK6cPtABQAUAFABQBXx2CS6uVxzkEbqYjMp5HU/M8iaXVpQqwcJq6fA7GTi7oxHFV7u4bakXSPeGgX7Nw7K33Z6wsivKV/8AH3Gr+1PsvnuvTf4Gth6sqsdV58Bda4iz2+478vbkrktiUUAT3bXFBMAaQzAEGIiBXoafWU6ahKV7cXu/fr3jaOFoOd3r8vfiSWrFRsajnZF5cNU8pWdQhxPDVf20VvvAH9aLNBnjLRoLK3bX9FduW/INK/C20oPlUlOSEzwuHqcLeGg/4R2l1FvE5VYmFuCQjE7KwM923IakE8wSFp8KikZeJwcqWq1Xy8fuaWmFIyFji2THsod7lu44X32VWgLlXlmV1M5dAC2bVTFjInRvazXHmMt2L2JuNYLGvdbu2IthkKFbgSAApIIynMS4MhtCp35VGDpKNpJ3OJxtqO7fElFxLFxlF9reYqoYroNYYiNwYB1IB00pJzJLLmtptfvL1BEKACgAoAKACgAoAKACgD4TQBmePdsrVpG7iL1zlHsDWCS8gNGuimdI03pNSvCPHUbCjKXDQ5vxXjD3mzOxcgyC2sfdXZPgBWdOrOe7L8KUYbITXuMPMBp/npUMr3SJ5lzLvZntncwtxWDTZzDvUHslSfGwUaBwNZGpgA6U+hWlCSi9hNalGautzvQM7VpmcfaACgAoAKAFHari4wuGe7MHRV5+JjAge8RqY5xFck7K5OnHNJJnHrXB3xrMWiQpYA6gGSUtyQdGM5miTDHc1nurrfgaMo309+BVGAe3+8tsyETOXQ+GQVYD2oIIgzqKj1jTsTTtqtBzw7tEVgYiAOVwDw/jHu+o0+7U4yUtty1TxHCfr9zVWMVU1IfKmmXbd8GppleUGiTKDXSF2iviMICCCNDuOtRaGRqcybhfF3w5y3SXscju1r+90/NfMaK2FTgyhicGv50/T7DbFWsNhwb6qqs5OVwucy8sSu+m7EDeKbUqqEbzei/4Zremphjj8ULRw/fuz3nRFOY57bjxkhgZyMvizA5cokQDVGFSrmdOW+mvdfUgr7Nl/inCLmLxN29Yexft5wPDdBC/ulUqwEjPMnplPXQ3k0zUw2LowhGM4t2butLePituGhuODYHuLFu1ociAEjYnmQOQmdK6UJyzScuZcoIhQAUAFABQAUAFAEWLxK20a45hVUsx6ACTpzoA5b2m7SveMGQnK3OgH249tvyHLqcyriJT0WiNGlQUdXuZfGY8toTVceMuzvCL19WdQMmgUNpn6sDBgbAddfI1PLpbiQzcTSdl+zl6zccsFWy2pQwxL6DMCPZEADU6wNBvUsmmpHProNuJcAtXYD2bTqZzSPENNCpH/TfeuWaDNcd8FxRUiw/Jf3Z6qsAqeUrp6g+RrQoVc613KValkemw4p4kKACgAoA59+1m4v8Aqau8DvLr5Imcloy5M6BQxG27jylGIvk0H4e2fUs9nuHd3aAIhj4n8mPL8IAX8NZ0ldl5Mi4p2fzsXtsEY+0CJVvOJBVtIkfEGjuYeBk8RwZ7Q7u6qgEnuipLDLvkJKiCNYEaqB0NDabuvMI3WjFOHxd3DNCGU/7NvZ/D9T4aa7GmxqX3HQqSp7bcvexqOEcct3tFOVxuje16j6w8x+R0pveXYVIVPHkPLGJrqkQnTLqPNTK7jYHtTRYFKxVkW0Nu5m+jkyY9qyZkXE+yDuuo8okNKynFwnqmU8VhlJOcPNC7jfBihFzEWjeVAcl606qhQyQt1GVogs5U6qM++1LlTVOnaV3bS63t3mY7JXGnY3j9nMuHWw1trhZg2YPnYLJLmFIOVdNIhQNNBUsPWpvsQVjkWuRtatEwoAKACgAoAKAKuL4jatMq3LiKzzkUsMzQQDlXdtWA0+sOtAHjDcTR2AUNlacjwMjkbhTMnrtBAJEgGABB+0HHZbSWQdbjFj923B3++bfwmq+JnlhbmPw8M078jlGKvb9azDRHXZPs53/726JSfCp2aN2YcxyA2PmIqS08SL1Ol4fArly6xzjSfI+VPpqwio7lrAsXUlkKEPcWD0S4yK3oyqGHkwqxlK+Y8Y7BB8skjK6uIMaryPkdjUGrE07lLHnIBc/7Ng89Avt/NCw+NLpvLUQyfagzSVolEKACgAoAy3aDhdq/jLL3N7FuQPDDG6/gkkT4TZJABEkiZgVXrvRIdR3uMkw8Cq6gWHMr3MOwaQwy81K6jTTKwIjXqD8KhKKsdjJ3KHFMELqFDpOxG6kahh5g/P0qu9Hcsbo5xxCyfeGoJDAbSpIaPKQa69HoCd0JcXYiGEgjUEaEHqCNQafTmDHPBu1BWExEnpcA/tgfqPiNCada+xap4m2k/X7m1wmKBAIIIIkEagg7EHnQmPnBNXQztXJqaZUlGxIyzXSCdifs5f7tjh29ggta6L9e16a5lHQsBAUU2Er6FDFUsrzLZ/Md4bBW7f8AR20Sd8qhZ+QphULFABQAUAFABQAUAUsbhXZ1e06qyq6+NCwIYqToGUzKDnzNAEeC4XlIZ7jOyszAaBVZ8xdlUa652AzFoB05kgGA7fcQDYi5roirbHSRLMR8Xyn7lZ2LleSXIv4WNot8zCpZNy4lse+6rpyzMAT8AZ+FVo7lh7HX8FhxbRVUAAAAAcgBAFcuHAZ2HqzCRXnEtq9PUhDiV1tBSSGczvmYkTrqAfZ32Gmg0rkpHYxFXaDEKtm5mPtI6gdTkYx8gT8DSN5D9kala0zPPtABQAUAZ3it21av3L15gqW7Volj7K5nupmOmkaidgHaaTUTbQ2DshwEqFjtxXjUvjE2smU4c27gugwGVxlNthzIPiUj0NRlFWJRk7ny8tUpIuRZi+0mBy3C0eC4Rr0eAIPTMACPPN1ExWq8CWzMzisKR6VwkKsRheYp8KnM5YtcC4y2HbK5/ck6/YP1h5dR8RrOZ+42jV6t2e3yOj4W9QmWqkC+lymXKziR4hiuW4olrbB1A3MSGUfeUsv4q7F2YqrDPBxNfZuhlDKZVgCCOYIkGrBjnugAoAKACgAoAKAE3FXJu5S15FCA2zaVjNxiyktCkHKApAbw+MyDGgAo4jjrmDw74v6OEbu1V1kMS5b+kuspPhSW94k59SsTUZyyxbtclCOZ2OUX8eb7TJbUktp4iTLMY0kkk/GseUnJts1YpRVkPOxuKsd/btPYXvDnYXi0tnE5UVcvhXu83PcbSZqd1lsn74kLO92dCv2Q6sjbMCD6EQdeVQTs7k2rqxDgcflIt3iFu7AnRbv2kOxJAkpuuvKCWJcVsKfJjhXpikQcSvjscltZuMFGwncnoqjVieQAJNGr2DRCXFWmuy1wFc0WraHdRdZbZuMNs3i291Z+swop6zUVzCf8G2bmtIoBQAUAFACbjODS4/d3VDWr9m5acGRm5hZGolWuba6UupwZOHIZW1gQKgjrPNwVyR2LKF9KqTiWoMo4u0pVg+XJBzZoyxzmdIpGXXQdfTUz2N7MDXunK/Zbxr+fi+GaB0rl3xX09+h23JmZ4rwi5bBzrlA1zr4k/FoGUdTED61Sjlb0/Pv3YG2Ir+HzCYgjQjof51B5gimKTi7HU7ml7HY0m2bTHW3AH3D7Pygr6KOtPvfUu4eWaGV8Pka6y1SRySJ1apCmhr2Yv+F7JP8ARmU/8N5Kj4MGUDkFWnwd0ZOJp5J+I7qZXCgAoAKACgCPEXgis7GFUEkwToPIan0FACu5xdhdCd3lGa2IY+NhcJAZEWRAIJMmQEaQNDQBPx3i6YW13jgsSwVFXdmIJjoNAST0BqM5qEczJQi5OyOWcexguub1y3bR8pVVRR4QSC0vALkkCSdPCIA1nMrV3U8DQpUVT8TI4m4QZRirAgqw3VgZVvgQKVGWV3GyV1Y7FhMQ0WxcEM9sOh2zqQCYHJhIzLy5aU6vQdN3WwmjWU1Z7li7aVlKuoZTuGAIPkQdDSU7DmrmG/aTwLGulk8Me6hDOty3bvNbBDBcpguFAGUjT69WqNWOucrVqcv6mj7JcFOFw9tbpD4jL+9unxMzEliM58RUTA9KVVqZnpsMp08q13HfDbXe3wfcs6sf94VhV84Vix+8lWMJT/uxOJn/AFRo6ulMKACgD4DQBQ42It95ztMLn4Rpcgcz3ZcDzIqMldWOp2Z9w2bUswMnwgLED1kydtfLYUlMa0TMaGziKt4UiQ+Io48v+r3xEzauCOpKEAfHalRXaQ1vsssMKU0NQv4sPCp6XbX9a4qH8mNCinp3MJOyMl2j4Mtq4DbGVbimQPZDrEZR7sqTIGng9Z4m3HXgFrPQRcMvd1iEPJjkP4oy/wBYL8zT6TvoOoyy1F6e/M3mFuU1Mu1Il0GplZk+Dvd3ftPyJNtvS4Rl065wg/EabTepSxkLwvyNZTjMCgAoAKAM12i7SvhsRbt92rI6ZixYg6NDRAOwg7e8Nqr166pWutyMpZRvhcTaxVjMhJt3ARpoRqVYeTAgjyIp8ZKSujqdyribtrCTcuFrl25CgwpuOFkhBAVVUSTyALamTrCrVhSjmm7I7crcQ49gXTJiXRZ3t3dGBEHNl3gSIcadDXIVadSN000SipX7JjO3+AwK2rNzD37SM5JWGuXBeTYkZM8AH3ojWJE0urQhKOll5D6NSebiznWMcW3TxWrx3dYu5NpVGLqjNOkgDaRIO1VwjSabd+418FgquMvbsxWje78EvqbfgnaFsRZe/jXN18n7m2iBUTY5bZXxK5YDxMwIABBgEhtScptWKzwbptJJu6Wvvb3qbDhAd8PbvW3OJtsoloVLoI0fMohGIYNIGUiIhjXZ4VSV4FVVpU5OFRaol+mLzFwHobV0H+ErNVuoqch3XQ5k+Hwt297Ia0nN3WGI6JbbUHzcCNNGp9LCu95iamJVrRNBhMKlpAlsQo5anfUkk6sSZJJ1JJmr6ViluTUAFABQAgvcNXDXnxYuOFb2rQCnOzkKozHX2iIk6SdQugTPJSzVZOytry0Od5bu8VzWGuIozBghV/dZmVfFEyPEG03BHWoLEwlQ66Gqtc6K+zeKfIbVzLnt6DLMG2Se7OsmQBlMmZQnmKq0cRGss0dOa5MfTeZDrPT7krEbmoMmhTePevlHsW2BY8mdTKoPumGJ6hRyYCD0RNasnakschH2k4ktkWc4YhrokLEgIC4aCRoHVPnRHiwlwR5v3LWNtEWbil1IZZBBRtYzIYYAglTpsTFCWXfYG77bmC41hWBYEFHXcc1O4PmOYPOpQ7Mjqd0azheL7y2lzbMoMdCRqPgZHwp+zNWLzwUh1ZaRTEVpKzPeJtlkYDQkGD0Pun4GDUloImsyaNbg8QLltLi7OqsPRgCP1qyYhNQAUAFAFLiXCrV/L3qk5SYIZ0IncZkIJB0kbGB0FRlCMlaSuBmuJKLbmzYBsWrMMEtTbVmbxsxKRI1gDac0g6Rk9I4ypRnGEHbS/v0OO/AzPGu0xS5lZjeu5ADnyqEQ65ZVQCzaMYGsLJ0ApGWrjYqU2kly4+/aJ06UqqvsjD8a4y166zEAHIqaSdFLEan75q9hsOqMMt763LtKkqaaQrSzBkkL5n+dKs3GaLUuXOEX2XvcuZRO05onRisbc9J3qrXlGWi3NTonFKjVfWO0X876N8uJHwzD3QwNl1CsdQSR6xANKjUvo9zdxOEku1Ss4vVa7X8ndcV6HXOwGJFhu5nwXSSOgu6kx0DLpvvbG5ar2HnplPJdJYSVO027839fp6G7bEIGCFlDkSFkZiBuQNzVkyA+kpn7vOueJySM0dcu8edACXhnHXuXchQBWV2t7z4SIDHnmBnQCIjXeqdDGKrVlSt/H6Oxy+ti3wLB37YufSLwus1wssLlCiAMoEmBpt+pkm1FNXu7ghjduhVLMQqgSSTAA5kk7VI6VsXxFVsNfUh1CFlysIfTQBhpqdJ86hKajBz4JXON6XMlc45ddct1rZUuhlVIjK4YKBmMgkDXca7yIwKnScqtOVOUN1z2XvjoLVS+5HaZiuVbi91eZLjGPFK5SMrZoAOVdwdJ20irSxkqNB0Mu7evLgcUuD4n2/eKuHtkHJOUE+0DGe3PKYBB5Mq8gQV4TEKjNrhx+/kMhUyy02GmC4s11Q1u00H6zWxB5qwDEgg7iK9AmrXuXU8yuiV0uuIdgi81tklj5d6YIHooPQijMkSyskVAoCqAFAgAaADyFKkxsURsaW2MRzztxjw2JCGQtpMuYg5c75WYZtgY7sCec9KlleTQLP8Ak1ptfgKuCZ2xdgqSqq6Eke0wZgI8lbXTnl5VejgpRoSqT5beLtqRld6mu7e2FNlGELdNxVVonTV2Uj3lKq2nLlBqHRuG/VV1Sezv5abjIwzzSWgh7JYrS5ZIhrbZo+y8mQeYLB9f0NNxWFnhp9XP15ovYa6vTluvr7ZsMG1JicqovCmFYb9mbk2Sk627jr6AnOg+COtPi7oyK8ctRobVIUFABQAUAcu452kLsbypGfu0QEaZR3jqz6zJUnw6awJO9YWJtiq6jso314vX370OU11k8hzvtDi3uX2d8uYgA5RlXSY0JJnXryFX6FOMIZVsaFOkqasiqipl38WmnMztA5/CmjLpG57O8HS3atl1i4wUH2maTGk6kDmY0ETymqVSblJ22JRiktTSfQvDAlfMRI+YIpNydjMcb4OJa9ZDZkaLq5YLEAE3FEAEwQTG86aiDK19/I0+jukHQfVzfY+T5ru5+q43+cOvllhWynQqwglWHiRxOhIIB100p1KTTuaWOoRqQcXxHmAxrA2r62zmDSzSWBfK1tlck5ifEwnqtZ0K0qOIc5u7V99NO4+fTzU5tSWqdiw2J7s94WZbquXzNBzs6kMVWDm8LGAJgAchFRp4qr1zqx1b9LfQ7FSlK0U2yl9LuDL3LNby6BjBbbKfDsJHOZ8ga5TrypTdRPV78tdfehqUOipvWpK3dx+3zJ34vi4RO/dycqCciyTC5iyID5mKtU8dXqzsml5fcuTwVClDM035/YvYjs7eKq1zGXvCc7BmJtaA722JkD2tW0KgirkoucHCbbv3+18DOrQhNWtbwFlwPZYWLzEljnXLn7q4AZD5JyyDEgyQcpk+E1nYlVaMMsW8nL6c/oZ1RSp6PYs90jAhhGoKwSsfiUgj4VmRnZ6edxaaJ1sgLkVRKgQQdIGw/uobbvfcO4qYjHqpW3BJuEwFE5YnU9NvP5AmpqjKUXNPRHVsL7l17NwXbV3LMBgRIaB766BhpEiCJ0Iq5hq8oxy2JRrOktB9g+1Sk5byMjdUDOh+QzD4iB1q9GtCSve3iXaeMpydnoNMPxC3c/o7iORuFYEj1G4+Ndd7XLkJRlsyLiePWyhZt9lWdXbko/x5CSdAa5GLkxqTbUVuzn15y8hjKhiXPJ3JzN6KGJ+OmwM7ODw9/wByXkW61RRiqMNlv3v/ALufMC+U27msm9ac7zAuKQI39kDTqT1rWrUr4Wd+TZUy3g35l/tLxMX7sIZt25Cn6zH2n9NIB+8dQRR0Dg3Rg6095bdy/JZw0f7vyFPCbnd3hJ55JOpyXD4PWHAX0BNN6Xo9ZQb4wd+/K/t9BsXll4fJ/nQ2+DfWvLRJ1VoNVppSZc7O3Iu3U5MqOPM6o5+AFv5im09jOxi7SZoKYVAoAKAIcZiktIblw5VXc6+gAA1JJIAA1JIiuNpK7A5R2mvKVuFbbKj3AbS5hKHfU6hRIYxqIMc4GApQq4vNR05348/X8nKV3VWUwfE3JYAxm0kgQJ8hJj51rRNUudn8IRiFG8q0+QEa/OB8aXXfYC2qOnYS0JBjUCJ8uY/IfIVQuNLeEzFAXAVo8QBkT5HmOY9a67X0OLvIcXiIOVVZ2iYWNAeZZiAPSZ6A11RugbMFx639GumBCki6nkJ/eIPSSPR1psXfU2MJVdSjle8Pl/y69C9wrGp3hDM4W4J8J/2gHTbVdfwHrVXFwzRUktV8jH6dwGRqutno/Hg/p6FuS91iWLZYRSY0EBmj1YwfuDpVRu0EvP7e+870RSy0nN7t/Bfm5bxF0W7bOdlUn5Dakwg6k1FcWadSahFyfAn7PYNr11BdGqIDciQM7KVyj4Fj1EL1rRwdJZnKO17IoYyq1TUHvuza4FXNle8tBHyw1tSpAI0yqdAVMaTGhExWvlMnMUuJcMF2yEgWmA8BWD3bAQI2leUaSOlIq04yVpao64qccrMZh+IQzBtx4SDycEq4nnrzrBqYZxdmv+cDLl2ZNMXHEuLyrFzM24zSj+LkCYQwQADGoO4BqyqVOcOzsvVff4+RJJy2LC4+wLxdSUuBcpDkHLE6gAleZ1HpPKoOlVjHKtVuDeRi9HBfvXYkjwAGIY9RG0x+lNaeXq4rv8CF2m7n27xPKCIi6dWC6+HcfdnT51yNDM737PfzON2toK+H8VbEXUW6ikBWElQdfaE8tAD8zWjHDxop5Xua3QVVTxDptJxa270OPo6yVtqF5O6gCBvlBHvH8gZ6Tbw1B1XeX8T0WJq06PYpJJ8bLb8/9K2MUStsaA6EDkg9oekQv4hW5Thnko+7FBRv2QxyZl1EgsPD9boPLWCfIGtaVNZdVfu5+/kWZQWXX05+/kfbWGyjzOrHqf50HQAVNLKSUbEL2czwNJtvr0IK5T8MxqM4qbcHs018jjV5W5p/Q1nDcRnRH2zKrR0kTFeHcXGTi+A6+aCY9stU0U5omwb5cTZb62e2fIMmf+1aUfGmU9yji43hc1VOM4KACgDJdvrzjuVBhCXYmPfXKFX4qzmPszyrO6Tb6pK2jevvxF1W1HQ5l25x7WyiwFtsslubEGYDbrGh01M+VUejKUZXk91w5DcNCDbb4d5k7t3vfFuGrYtY0tJI1fYZfb01UxJk6RIEnpJ086p4ndHYKzN3h3qqNLq3aAPDuPnQBkO3ihrIMeJDmH3ZVGB8vGD+EVOOzLnR1XJiYp7PR+f5sYbh+K9xiY231Eagg8jsaG7O56OWHp1qLo1Fdfxf087WfidI7O4QtatsxksocnQSX8RMDQb1n10s7ttt6HmqeWjBU4bItcSwJvMtm3l0Ku2aYOV1yqY1IMMfwDrTsJBavy9SvXm3a/j6Gy4Lw5bKQNSdWY7sTuT/ADoAANBWtSgoqyM+rNyd2M6eIK2JIAJJgDc9POkzGwOS9q8QwxNuVUd9bF1ZkENqpWDt4QhPmWqtUoppy8mUcarTTtuhF9LvOF0LBrsqiat3hICwfeMgAaRoN6FTgnlW6Xw4lWNSUklFG74f+z5SufFM4nU20OZvQuBz+qgGuxM0mFV3tHX5e/EuLDprt6j3Ddi8GyQbF0LOme9e15hgO8JHxg6bVPLNO6tfwRNUoLgIuM/s3tXXZrFzEWrgUgFyXtkA+zJ8Y33B84NSjVdNWklYhUw8ZLTRmHwPBr64pluILPcyjEGSSV0a3pBBVgcx6jQ6gamGw6qwzXuh3RuHqUKjqqy0a9eJprjKi5V0A/kkk6kk6knetFJRVka0YtizB28xZ+phfujn8TJ8xlrUwNK0c74/ItUYX7RdsYfMxPJZA+97x+Hs/wAVWc2aV+C9+/Mde8r8vb+3qfMSsVMGUrDfvT5Iv5s3+WoX7fkLT7fkPODN4Sv1XYfPxgfAOBXkekIZMTJefrqNp/xa7/yPsO9VkxM0SXW1t/8Aj2P/ANyUyD1KeIj+2zaVYMcKACgBX2nvFMLdZUVzl2cSupALMvNVBzHbRTqN6hVllg3a+mxyTsnY5Zxd3S3kzM2Yw5jVVMkjTWNlkyQDJM615zDKFSrnaS5LhfzE0XF1UpbGJ4hAfwnTkRH5cq3Y7G3utDSdkLhNpgsAg8+ZGpn1Eek+VU66tPUIXszT4XGgnLs/NTv6xzHmNKS4tak07l0X6iSIcTjgolj5DmSegG5PkK6k3scbSEnGZaxfdxDG04Vd8gAJiebEgExpoBrEmaaukidC/WRfevmc5vIwcBd20Hry/vohqtT1+LqdTNz7n6q7X1+B2nAgIoUbKAB6AQKyak7u55lU3axJwdBcv3ZJHgtgRoQQXbMD11HyrRwX8L97+hUxUbO3cvqaKxjjb0v6dLkeBvMn/ZnybTXQnlpx7jOfeS/6Zse7dRz0tnO3wVJY/Kp6kNCpig1/RlKWfeVozXPskDRUPMEy0kEKJzKlKw2MbnKv2zXYxFjckWWOnm5j9KZhVeLKPSX8oo0v7K+y3d/6y92zfUL+5NpiwVzIuySo1AhRHV6o4yrmdkrPiGHoKnre50sUuhAsMiw+NDHLkuK0e8jQI5ZwCn561oqCsRuecXjQpyhbjtyVUYz5ZzCL+JgKRUpXOpmM/aNh8jWr40zTabzIBdPkA/zHSrHRVVqUqXDcuYV9rKYq9eLkIp1YxPQe83wEx5x1rapQ6yaj7saWXguI8t4bKoCgAmFQdNN46KoJjota1WplWWI2csqshgMKEUAbAR/PU0uD4BF6WEfEH1qzwOyYvwh8Tn7UD0CqP7WalR1bEwerHnCGhrg65G+YK/8ALrz/AExG1dPmvuWKe7Xg/foO7b1lJhKJPZ8Vy0vM3rZH4HFw/wBVCfhTaf8AIo4zSk/fE3NWTECgDM9t+K3sOtk2nFtS5DuwBGi+FDO0nXkfDvSMRUlCF4o478Clje0l58DavKO7a5dyMwAYZYf94gYEZWKiJB0Y76ErrV5xodZFa95CU7RuYPGJc7rL3h7zPIKhQVBaYUCIAGgHpWPCUHVc8qty4XKk3cxWLxsQuXVDDE88uhjc+c71q9bG6setw2CqVsP1qVla6XF/b/hsuzGF7tW1BLHMY22AEHmIG9V608zK0OY5uIGEMAw6EA/rSU2tibSe54+ir1uD/iXPy8WnwqWd93ocyo+27CqZA1iMxJZo6ZmJMfGuOTZ1RSKvGDNsoN3IWPKZb4ZZ+Y612C1uWMLByrQS5p+SdxFhOEZ8TaETlbvD5ZNQf4so+NLqSyQb8vX8HoekqkZU0nxa+Gv48zodnCwJY1k2MWVXhE+8GuDv7sfWUf8App/jWphXaCKNZPM7mnW7V5SKrifTerrmcyET3Kg5E1E5z2o4LZxmMZ7jP+7RbXhIAOXM55HncI/DWvgaCdLNLixFXDU6rvJGz7KYPLw3ubPhy/SUQzqCLt1QZ6zrNZOJio4mV+YpxUeyjSYS+HRXXZgCJ3HkRyI2I5EVyMcrInrEM8fuwpb7RIH5A/z8qepczh7NKmzqMR+1K+Bh7S8zf/JbbyfmQPjTOjovr2+SLWEV6iMb2cwpY94eei/d6/iOvoFr12Fp9XBze7+X5NiG2b08Pz9jV8Ps5ibnISqemmZviR8lB50pyzO5Xcru4cQeBT6SuxsDI4u5LVckrIZIi4asqD1LH+Jiw/Wq9PYTT2HOF8Nwfatn+ow/+SsfpuP8JeJZpvt27vl/0Zq9YI5xHHZq3nxAPK2jN6M3gX5qbnyqxRXEx+k5WUY+ZsqsGQFAHwigDG9re09gd9hWQvlVc5zZYY+JchynMw0O0TA11Aq4ivTX7ck3flb46ip1Irss5ljccVW6yN4ogjQnUQjGPZMxp571m9XG6004MXh6XXV4U4/2aXqxh+zDsyHY4q4AVUlbYImW95zPSYHnPQUy+l+LPa9LVlF/p47K1/ovL3sX+J8JOCv5VGay8tbEwVE+K2vIhSRAMQGGumkptSV2YtN8Ee0xiE5cwDfVOjfwnWlODG5kTxUSRUxvEUte0Zbko9o/DkPM6VJRG0aNStLLTV/p48jzhXUg3HPiOgAkxzCKNz12k+gADllUe4040VhVq9eP4LvCALZZyPG0afVUbL66yY/OAazMTVzu0dkKqZqsry8hhcuk71RZ2MFHYq4TEhMTlkAsisonVoLBiBzgZJ9RWlhb9X4P39SliV+54o1q3KtXK1j7moucsZntL2vt2Abdple/tA1Fs9XPUfV3Omw1q7hcHOs7vSPP7Ba+xlOGcR2AlnY6ASWYnU6DUncn4mt5yjFWWx2ajTjmk7I6J2JvOivZvAI5Y3LayCSjQX1GhYXM0gEwHTrWB0hFqrn4My+uhVk3Adth3tsWswVYy1tjAkmWZG90nUkEQTr4SWJrxqprULB/pZR7du8p6d07x+K0GX86lfk0BHdxruItKyCNbtwZQo5kI3iLfeAXzMQYOSW78jpyfjmNXGYkW7M/RrS5EM+0CZe4TuWuMN+arOhNeh6OwrSvPd6v6Iv4anZa8fl+TQ4TC6C2NCw1I91BufIn2R6z7prVrVL9lFuc76IeNCrA0AEAdPKkpXIGf4via0cPAs04mauvrNTqMJss8FTwIPsr+gpFPSKFQ0ihxfWDaP2yp9CjH+0q1mdLq9G/JjacrVF74fgmNwAEkwAJJPIDc15tF+Vkrs2/ZTh5t2s7iLl0hiDuqxCIfQSSOTM1XoRyqx5TFVuuqOXDh4DuplcKACgDiXbVWsX2a+zopvXmEro2a4XTK0QwykddjzBrLlRqOpPs77PuKOITUk3sY/H3GS2bjEMLzBgREgAg6j0FMyKfYjo4posdHV1QxlKrLZSV/C+vwOpfs/4taTB2kaUIz7q0MC7MGUgeIENVTrIXtmV1urrQ9H0jZ4mpZ3WZ6rbX7bDPjtn6YqLbzIEbP3jKRJysoUIYYjxSZjYR1FevjIwVodp8eXrz5blKEXe+xgu3PZp1w/ftlLrcJcLJGRlRAZIBMFFOwjO3SaRQx6qYjq7NK2l+au363+C5mpgKmSdpbS0+3vvMPZuwN9K0pOXBno6dHD/ylCPoh9d4NiMOouXbD20MQxAjXbNlJyk9Gg1CVOS1YzDdJYWs+rpuz4K1r+H23GHCuJQGVVLXWcBSQYW3lSTPQEMYGpIHkQupDMk2+yl8fdjKx8Jqs3bla+2vL4vnprwHliRuSfM/9KqSsyulYsnF0vqztxXxgljbIAJkrqYyzDBpGumTSNZI23q9gaWabgnbj6FLH1lRp9Y43W3qfLnE8alspau3M+dMrMLTLkh885gWGuTeTvGbUVuLCwUleN1xPPQx+jlJ+Xd8fiZzi/FsaTkxF67ryDBVYc9EhWHkR8K0aOHw39Yq/fr8y/RrU62sfiVeD4F79xbNoDMefJVG7HyE/Mgc6dUeVXG1sRGhDPI67wbgFrCWmdFd2yyzBS1x491VGw6KNOvM1Ub4s83XxFTESvJ/ZF9Ltt1VbkBzByEsjK0bpIVwRJGYRUWlJWYpKUHeIHi1y0xTvBc8IZFdDnfUgr3iQqwQNWXTOsnWsrEYLtpU07Pv29+JfpYhOF5s9jjd8qJSwjRqRcuXAD93u0n5iurovXWfwIvGrgjnPbbjeNu32wr3QbZAKpbXIrqeb6sxAIYEZiDl21rUweApQayq8u80sFlrQz21vYY8D4etm3mMnmTGrEwBpzJ0AHoK2nFU42NNxUEajA2soLNGdt45AeyoPQfmSx0mq9m9WKsyDiGJgVZpU7joRMpj78mtOMcsS4lZCzFHwt1Igep0H5kVUqvRlWo9GNuFCpWO2GnFJFmVVmIuWdFEmO+SYA1JidBqeVZuPjmoyQtyyNSfBr5jzs92fu3LguX0Nu0jAhWjNcYQVJAJyIDrBhiRqAPa89So2d2Ix3SCqR6untxZuasGQFABQAUAcO/aN2te6963ncWhmRbRBCOASpckf0kkTDaARAmSa151Klk9E+H1KVetJSyoy3Yngy4i+e8WbdtQ5XkzMfCpH1TBJ65Y5mqnTGMlh6KVN9qTtfkuPmP6OoKrUcp6pfM7FgrYtspuABWGjnYMJJVvq6CQdtDtpPmsPhc0c3E251LOw2w3ELTQAYkwuZWTN9zMBn+E1qdRKC7USvmuT4nBq6lWAIIIIIkEHQgjmKr1MNGXaW5KM2jgfbDs82CxBtmTaaTaY+8vNSeZWQD8DzrSpz6yN+PHxPT9HYxVoZJbrfvXP7/k6x2N4h9KwFs3gHlWtvmAIfKSskEQZAE+c09ysYNej1dWUIvZ6fTzXzMxxbs79EuXblrW1cACHc2DJkGT4l1BB+x4tpMXRjUnCPBtXLLx9ScbVNWlZP7/AA1421HH+guQuXP6n+St6XQ2Deya8G/rc4qs1x+X2I34CeVx/kn+Wo//AImEfGXqvsd66fMqYvglwqQHXkQch0IMg+1rqBUI9BwhNTp1Grc0n9iNWbq05U5JWaKt7DXV91T+Ij8sprR/RS4NGI+h5cJr0FfFBnQpctN5EEeE8mBP+FcWDqp3Vvfkcp9GYinJSi18fseOxGMt4fvO/IS4xWGg5coG2aPD4iTrHLUxpGtTqXu16anOkaFabTSukuGup1HhPElZQQwKnYggg+hG9VTHWj1Gd60txSGAZTuCAQfgaiNRn+LWTZgnM6SFU+0yMxACydSpMCSZBiZB8PY3bsiUaTqPLHcVO907WmH3mQD+qWP5VZWGmy3Homu+S8xa/DbjXTdcWw2RUHtNABZjyXct+Qq7hqLpXel2beAwUsMnqm2Xkw9yVOdPDJA7tomIk/vJMCefP0hk4yk9/h+S3OEnx+H5L13FwNTrz/8AqpRpXBUxFxHGzpV+jSsWIQsKianVdjtRla8JZV88x9Bt/Wg/A1SbvJL37uVHq0h9wu3TZPQk2N7rlUZl9pRmX7y+JfzAqnWjmg13CKkc0Wu46SjAgEbESK8+Yh6oAKACgAoA43+1fs09hbmJR0awzg925OZXc6rbB0IJk7iBygTSFQiqmdaFavSvqVP2SYYFbzwZN1UM7+FAwH/qGvO9PTviKcOFr+r/AAaPRkMtFtczovG7Culq0wlHujMOoRWuD+uiU/CxUe0uCHWzSsxgl8EQwkHcHY+taEKtjs6R4XCWx7BdPJWOUDoEMqo9AK640pbpC8kkUuJ8Dw14DvkN3K2YB3cgGCJyzGxI251C1OGsUMpqad02j6ttVUKiqqqIVVAAAGwAGgFJk7u5YirCnjFvPbZTsQQfQiDUbs7Yj4bjs1tGbcopPqQJ/OvbwWeCkuKuOjFuKZdF4UZWGRgXFFmcysr3VBpkWyaRUuYVTyFNU2MRQxnAkcaCDXG7nGkzOXMDewtzPZJUzrHst5Mvvfr0IpFWlGa19SpicJCqrSXnxNXhe2IRMxt3SwBJQDp0doUj4z5TpWe6E1e6MB9HV1Jq2nM1mN4Y9+2RfdUAAYKk+F18Su1wxmCsAwGVRK6yKwKnScnJdWrajqVHq3mvqJbN7MisRBZVJHSQDFevjdnoIq6uQ3WFOimPiincvRTlEZYW4vE1Zp0yUYip2mreyGHwms+vMqVZHzA2sxzH3tvuj2R+p/Eaq05cStF8TSYC1Ap0noTbGAFKBGz7NXM2EsTuLSqfVRlP5g156ayya7zCmssmu8ZVEiFABQAUAJ+1HZ21jrPc3iwAbMrLEq2VlkSCD4XYajn11rjVyM4qSszMdmezqYFrthGZgLgbM0Sc1tOgGnhj4V5fpmN8XFv/AFXzZfwcVCi4rmOeLb4c/wC+I+dm7/eKtYdLI/A7F9tHwtTC0fO9ouFjy16uXCxBdvUHSpiT4T6VxgZHCY6AQDoGcD4Ow/ur6F0fFSwtP/5Reo2cEW14mat9QhuREg4rUf05zq0ev9J1z9Oc6skTiAqLonHAnGNFL6pnMh5fEKd671bO5Sni7CP5CINclRzKzIypKWjLl/iLuMty67r0YgA+RCgZh5GapUuh8NTlmjDXzfzFRwdKLvYiucQ860VRLGQq3cfTY0SaiVbmMpqpHbFS5cmp3SBuxWuXKVUq2QqdTQinOcnLdvT6vx29J8qy6s8zsUakruw7wi12GoIcWGgU9oZYlN2o5SUYmv7GvOEQ/bvD5X7g/urAxCtVl4mJiFarLxHdJEhQAUAFABQBmO0LCziFuMQEuotsE6AXFY5Vk+84uQB/uzXnenqNS0a1OLdrp24Le/gtS5hJLWLZ4xD95bKzDSCpPJlIKyOYkQR0JrIwfSSi+0WZ0WtUVbWKzSCMrr7SHdf8VMGG2MVuRlGSzRd0Si7nxmrpI8zQBTxvEEt6GWfki7+RPJRpuY+NQqVI045pOy97HGxNiw13W7BX6nuD1HvnzbpoBWTXx85O1PRfH33L4nMt9zN4S+MojSfFH3jm/vr6pgr0qEIPdRS+BYpStFE3fVdVceqod5TFiCSrH0XKmq6JKqj0LnnU1ViyXWI923ZmVFPid0RZ2BdgoJ8gTJpGLxMKFCdX/VNkKtZQg5cjTP2PxMeG5ZJ8y6/+015aH+X0m+1Sfk0/ojPXSi4w+P4I7fZLGczhx/xLh/5VNl/luF/rTl8Puyb6Thwj8Snx7gt3DLbd7iNnfJlUNp4Gec5P2IjLzq10Z0+sdiOqVPKrN3vf6InQx3Wzy5bef4E7Xepr0WdF7OiJb6kwGBPkRXFXp5st1flxOKrG9r6nuiVQHMjuXIqtKoJlMoYjER5k6AdT/P6VUqVCtOZNgNPUmSep/nT0ApNhVhzYvAUyGhOJY+mRzq9TSki1BJklrGA867KFieWx0DsG04JD/vMR/wD0XBXmcX/7SPP4v/2l4mgqsVwoAKACgAoAjv2VdWRwGVgQwOxBEEGhq+jAyuN4bdsHQNdtcmUFnUdHQat95ZJ5gRJ8h0j/AI/NSdTDar/Xl4c13fM0aOMVrT9RXirti4QHZMw2lgHU841DIflWNH9ZhX/GUfJ+2Wv257NFW8jD2MSQOhNtvzZSx+Jq9Dpat/aCfk/o0RcOTKpLHRsUD5B7an5oA350z9fiqn8IPyi387kWkt5fEt4DgzHS3adpM6IVGu7Z3hW+BJqVPo/HYiWaUbd8n9N/gQlWpR4+g3u9invWnS7e7stbZVFqTlYggMXMFo0MALtua28J0NTpNTqvM/h6cfP0KtTEuWkdEZLHfs/xtuci27wG2RwpI81fKF9Ax9a9fHH03/JNfEsRxkHumhRiOA4tPaw1/wDDbZ/7GYUxYmk9pDViKb4lK5auL7SOv3kZf1AqfWw/2XqS62H+y9Sr9PSY7xJ+8P8AGpqXJk1Lkz2uNX66/MV3MzuYu8Ix6i/Z8a/0qcxuWAH5xWT09Ob6Oq5d7fVFXHTfUSt71OqJjTXyZYqaPOKvIkGPNMWNZP8AUsTcexNu5cspdVWA7y4AwkeFQhMf8UVp9HYyqlOcG1stNN9foaXRl61RrkiAY3CW/YTDIfIW1NW5Vq9Xdyl6s2f00E7yYj7UYxrhsi2rOALh/dozAewB7II5mvQf44pUq051Fl0sr6ce85KpRhJZZLZ8fAVJwrGOCVwuIMCdbTr8g4E/CvVzx1Jf2ISxdNcRfewGM/7niR62b3/tQj86V+qhLZrzYv8AUxls/Uqrg7oPit3M3nbcQPIETXeshu5L1DPDdyXqWrOGu8rdw+iOf0Fd6yn/ALL1RLrIf7L1L9nh+KbbDYn/AMi6PzK1yVekv7I461Nf2LVvs5jn9nDXfjlT+2RXY46lHj8GdWMpriM8L2Ix59y2n37v+RXol0pDgmcfSMOCZ0Lsfwu5hsIlm8ULh7zEoSVh7z3FgkA+ywnTeax6tTrJuXMy6k883LmOqWQCgAoAKACgAoAKAPLoDoQCPOgCMYVPqL/CKAJQI2oA+0AFABQAUAFAHwid6APDYdDuq/IUAeWwls7on8IoArtwbDnfD2T/AMNP8KAI/wD8fwn/AHbD/wDlW/8ACuWRyxKnB8ONRYsj0toP7q6tDpat2lX2QB6ACgD3QAUAFABQAUAFABQAUAFABQAUAFABQAUAFABQAUAFABQAUAFABQAUAFABQAUAFABQAUAFABQAUAFABQAUAFABQAUAFABQAUAF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AutoShape 8" descr="data:image/jpeg;base64,/9j/4AAQSkZJRgABAQAAAQABAAD/2wCEAAkGBxQTEhUTEhQVFhQXFRcZFxgYGBgcHBgaGhcaGBgXGhccHiggGB4lHBcaITEjJSktLi4uFx8/ODMsNygtLisBCgoKDg0OGxAQGiwkHyYsLC0sLCwsLCwsLCwsLCwsLDAsLCwsLCwsLCwsLCwsLywsLCwsLCwsLCwsLCwsLCwsLP/AABEIAMwA9gMBEQACEQEDEQH/xAAbAAACAwEBAQAAAAAAAAAAAAAABQMEBgcCAf/EAEsQAAIBAgQDBQQHBAYHCAMAAAECEQADBBIhMQVBUQYTImFxMkKBkRRSYnKCobEHI5LwM6KywdHSFSRDY4PD4VNUc5OjwtPxFrO0/8QAGwEAAgMBAQEAAAAAAAAAAAAAAAMCBAUBBgf/xAA1EQACAQIEAggFBAMBAQEAAAAAAQIDEQQSITFBUQUTImFxgZHwobHB0eEUIzJCBlLxM3IV/9oADAMBAAIRAxEAPwDuNABQAUAFABQAUAFABQAUAFABQAUAFABQAUAFABQAUAK8VxlQStle9cGDBhFI0Ia5B1kRChiDuBVPE46lQ0bu+S3/AB5jIUpSKz3MS/vrbH2E19Czkg/wismp0tiX/wCdNLxu/lYcqNNbs8m/irfvLcHR0gnyDJAH8JpS6axNP/1ppruuvnc71FOX8WW+G8ZW43dupt3eSkyGgScje96EA6HSNa2sH0hRxa/beq3T3XvuE1KUqe40q6KCgAoAKACgAoAKACgAoAKACgAoAKACgAoAKACgAoAKACgAoAKACgAoAKACgBDx3GFnFhSVXKGukEgkEkLbBG0wSecZfrSMXpjpF4ZKnB9qXHkvu+HmWcPRz6vZFW9xO1h1Ayk7KqIsnoFAGg5ADqQBqQKyMJJTlljq38x9SLSuW/p9wDM2HvIPMKx/htsx/KtKrhcTHWMb+DQhSg92S4biSXOYIPMeWh/Os39ZFy6qqrPv0Yx0WlmiLuN4Y5c1v21IZD0ddVPpI16ietUnL9LiI1ocH6rj8B0P3IOLNHg8QLltLi+y6qw9GAI/WvfGYTUAFABQAUAFABQAUAFABQAUAFABQAUAFABQAUAFABQAUAFABQAUAFABQAUAZLitkpiLk/7TK6nyCJbYeoKAn7614z/JaE1WjW/q1bwavp77zTwM1lceIrF0Jdtu/srcVmnkJgt6LOb8NVOhqsYYuDl3rzashuJi3TaR0GvfGOYTtJxVO9zYUC48xdOYrbMDQhgrZnBAWQIiQTKgDG6U6Po4uzbtJcUr6cnt5cvM1cDQrtNpdnv+hEOOmIuoVH1lOdR97QMPXLA5kVg4nojERh2Hm+D9+ZZdGVN3a9NTR9j+IWrmGtKly2xCxCupIgmAQDIgcuVexwyaowT3yr5GJU/m/Ee04gFABQAUAFABQAUAFABQAUAFABQAUAFABQAUAFAHm5cCgsxAA3JMAepoAoJx/CkwMTYJ6C6k/rXLnbMYK0iRqK6cPtABQAUAFABQBXx2CS6uVxzkEbqYjMp5HU/M8iaXVpQqwcJq6fA7GTi7oxHFV7u4bakXSPeGgX7Nw7K33Z6wsivKV/8AH3Gr+1PsvnuvTf4Gth6sqsdV58Bda4iz2+478vbkrktiUUAT3bXFBMAaQzAEGIiBXoafWU6ahKV7cXu/fr3jaOFoOd3r8vfiSWrFRsajnZF5cNU8pWdQhxPDVf20VvvAH9aLNBnjLRoLK3bX9FduW/INK/C20oPlUlOSEzwuHqcLeGg/4R2l1FvE5VYmFuCQjE7KwM923IakE8wSFp8KikZeJwcqWq1Xy8fuaWmFIyFji2THsod7lu44X32VWgLlXlmV1M5dAC2bVTFjInRvazXHmMt2L2JuNYLGvdbu2IthkKFbgSAApIIynMS4MhtCp35VGDpKNpJ3OJxtqO7fElFxLFxlF9reYqoYroNYYiNwYB1IB00pJzJLLmtptfvL1BEKACgAoAKACgAoAKACgD4TQBmePdsrVpG7iL1zlHsDWCS8gNGuimdI03pNSvCPHUbCjKXDQ5vxXjD3mzOxcgyC2sfdXZPgBWdOrOe7L8KUYbITXuMPMBp/npUMr3SJ5lzLvZntncwtxWDTZzDvUHslSfGwUaBwNZGpgA6U+hWlCSi9hNalGautzvQM7VpmcfaACgAoAKAFHari4wuGe7MHRV5+JjAge8RqY5xFck7K5OnHNJJnHrXB3xrMWiQpYA6gGSUtyQdGM5miTDHc1nurrfgaMo309+BVGAe3+8tsyETOXQ+GQVYD2oIIgzqKj1jTsTTtqtBzw7tEVgYiAOVwDw/jHu+o0+7U4yUtty1TxHCfr9zVWMVU1IfKmmXbd8GppleUGiTKDXSF2iviMICCCNDuOtRaGRqcybhfF3w5y3SXscju1r+90/NfMaK2FTgyhicGv50/T7DbFWsNhwb6qqs5OVwucy8sSu+m7EDeKbUqqEbzei/4Zremphjj8ULRw/fuz3nRFOY57bjxkhgZyMvizA5cokQDVGFSrmdOW+mvdfUgr7Nl/inCLmLxN29Yexft5wPDdBC/ulUqwEjPMnplPXQ3k0zUw2LowhGM4t2butLePituGhuODYHuLFu1ociAEjYnmQOQmdK6UJyzScuZcoIhQAUAFABQAUAFAEWLxK20a45hVUsx6ACTpzoA5b2m7SveMGQnK3OgH249tvyHLqcyriJT0WiNGlQUdXuZfGY8toTVceMuzvCL19WdQMmgUNpn6sDBgbAddfI1PLpbiQzcTSdl+zl6zccsFWy2pQwxL6DMCPZEADU6wNBvUsmmpHProNuJcAtXYD2bTqZzSPENNCpH/TfeuWaDNcd8FxRUiw/Jf3Z6qsAqeUrp6g+RrQoVc613KValkemw4p4kKACgAoA59+1m4v8Aqau8DvLr5Imcloy5M6BQxG27jylGIvk0H4e2fUs9nuHd3aAIhj4n8mPL8IAX8NZ0ldl5Mi4p2fzsXtsEY+0CJVvOJBVtIkfEGjuYeBk8RwZ7Q7u6qgEnuipLDLvkJKiCNYEaqB0NDabuvMI3WjFOHxd3DNCGU/7NvZ/D9T4aa7GmxqX3HQqSp7bcvexqOEcct3tFOVxuje16j6w8x+R0pveXYVIVPHkPLGJrqkQnTLqPNTK7jYHtTRYFKxVkW0Nu5m+jkyY9qyZkXE+yDuuo8okNKynFwnqmU8VhlJOcPNC7jfBihFzEWjeVAcl606qhQyQt1GVogs5U6qM++1LlTVOnaV3bS63t3mY7JXGnY3j9nMuHWw1trhZg2YPnYLJLmFIOVdNIhQNNBUsPWpvsQVjkWuRtatEwoAKACgAoAKAKuL4jatMq3LiKzzkUsMzQQDlXdtWA0+sOtAHjDcTR2AUNlacjwMjkbhTMnrtBAJEgGABB+0HHZbSWQdbjFj923B3++bfwmq+JnlhbmPw8M078jlGKvb9azDRHXZPs53/726JSfCp2aN2YcxyA2PmIqS08SL1Ol4fArly6xzjSfI+VPpqwio7lrAsXUlkKEPcWD0S4yK3oyqGHkwqxlK+Y8Y7BB8skjK6uIMaryPkdjUGrE07lLHnIBc/7Ng89Avt/NCw+NLpvLUQyfagzSVolEKACgAoAy3aDhdq/jLL3N7FuQPDDG6/gkkT4TZJABEkiZgVXrvRIdR3uMkw8Cq6gWHMr3MOwaQwy81K6jTTKwIjXqD8KhKKsdjJ3KHFMELqFDpOxG6kahh5g/P0qu9Hcsbo5xxCyfeGoJDAbSpIaPKQa69HoCd0JcXYiGEgjUEaEHqCNQafTmDHPBu1BWExEnpcA/tgfqPiNCada+xap4m2k/X7m1wmKBAIIIIkEagg7EHnQmPnBNXQztXJqaZUlGxIyzXSCdifs5f7tjh29ggta6L9e16a5lHQsBAUU2Er6FDFUsrzLZ/Md4bBW7f8AR20Sd8qhZ+QphULFABQAUAFABQAUAUsbhXZ1e06qyq6+NCwIYqToGUzKDnzNAEeC4XlIZ7jOyszAaBVZ8xdlUa652AzFoB05kgGA7fcQDYi5roirbHSRLMR8Xyn7lZ2LleSXIv4WNot8zCpZNy4lse+6rpyzMAT8AZ+FVo7lh7HX8FhxbRVUAAAAAcgBAFcuHAZ2HqzCRXnEtq9PUhDiV1tBSSGczvmYkTrqAfZ32Gmg0rkpHYxFXaDEKtm5mPtI6gdTkYx8gT8DSN5D9kala0zPPtABQAUAZ3it21av3L15gqW7Volj7K5nupmOmkaidgHaaTUTbQ2DshwEqFjtxXjUvjE2smU4c27gugwGVxlNthzIPiUj0NRlFWJRk7ny8tUpIuRZi+0mBy3C0eC4Rr0eAIPTMACPPN1ExWq8CWzMzisKR6VwkKsRheYp8KnM5YtcC4y2HbK5/ck6/YP1h5dR8RrOZ+42jV6t2e3yOj4W9QmWqkC+lymXKziR4hiuW4olrbB1A3MSGUfeUsv4q7F2YqrDPBxNfZuhlDKZVgCCOYIkGrBjnugAoAKACgAoAKAE3FXJu5S15FCA2zaVjNxiyktCkHKApAbw+MyDGgAo4jjrmDw74v6OEbu1V1kMS5b+kuspPhSW94k59SsTUZyyxbtclCOZ2OUX8eb7TJbUktp4iTLMY0kkk/GseUnJts1YpRVkPOxuKsd/btPYXvDnYXi0tnE5UVcvhXu83PcbSZqd1lsn74kLO92dCv2Q6sjbMCD6EQdeVQTs7k2rqxDgcflIt3iFu7AnRbv2kOxJAkpuuvKCWJcVsKfJjhXpikQcSvjscltZuMFGwncnoqjVieQAJNGr2DRCXFWmuy1wFc0WraHdRdZbZuMNs3i291Z+swop6zUVzCf8G2bmtIoBQAUAFACbjODS4/d3VDWr9m5acGRm5hZGolWuba6UupwZOHIZW1gQKgjrPNwVyR2LKF9KqTiWoMo4u0pVg+XJBzZoyxzmdIpGXXQdfTUz2N7MDXunK/Zbxr+fi+GaB0rl3xX09+h23JmZ4rwi5bBzrlA1zr4k/FoGUdTED61Sjlb0/Pv3YG2Ir+HzCYgjQjof51B5gimKTi7HU7ml7HY0m2bTHW3AH3D7Pygr6KOtPvfUu4eWaGV8Pka6y1SRySJ1apCmhr2Yv+F7JP8ARmU/8N5Kj4MGUDkFWnwd0ZOJp5J+I7qZXCgAoAKACgCPEXgis7GFUEkwToPIan0FACu5xdhdCd3lGa2IY+NhcJAZEWRAIJMmQEaQNDQBPx3i6YW13jgsSwVFXdmIJjoNAST0BqM5qEczJQi5OyOWcexguub1y3bR8pVVRR4QSC0vALkkCSdPCIA1nMrV3U8DQpUVT8TI4m4QZRirAgqw3VgZVvgQKVGWV3GyV1Y7FhMQ0WxcEM9sOh2zqQCYHJhIzLy5aU6vQdN3WwmjWU1Z7li7aVlKuoZTuGAIPkQdDSU7DmrmG/aTwLGulk8Me6hDOty3bvNbBDBcpguFAGUjT69WqNWOucrVqcv6mj7JcFOFw9tbpD4jL+9unxMzEliM58RUTA9KVVqZnpsMp08q13HfDbXe3wfcs6sf94VhV84Vix+8lWMJT/uxOJn/AFRo6ulMKACgD4DQBQ42It95ztMLn4Rpcgcz3ZcDzIqMldWOp2Z9w2bUswMnwgLED1kydtfLYUlMa0TMaGziKt4UiQ+Io48v+r3xEzauCOpKEAfHalRXaQ1vsssMKU0NQv4sPCp6XbX9a4qH8mNCinp3MJOyMl2j4Mtq4DbGVbimQPZDrEZR7sqTIGng9Z4m3HXgFrPQRcMvd1iEPJjkP4oy/wBYL8zT6TvoOoyy1F6e/M3mFuU1Mu1Il0GplZk+Dvd3ftPyJNtvS4Rl065wg/EabTepSxkLwvyNZTjMCgAoAKAM12i7SvhsRbt92rI6ZixYg6NDRAOwg7e8Nqr166pWutyMpZRvhcTaxVjMhJt3ARpoRqVYeTAgjyIp8ZKSujqdyribtrCTcuFrl25CgwpuOFkhBAVVUSTyALamTrCrVhSjmm7I7crcQ49gXTJiXRZ3t3dGBEHNl3gSIcadDXIVadSN000SipX7JjO3+AwK2rNzD37SM5JWGuXBeTYkZM8AH3ojWJE0urQhKOll5D6NSebiznWMcW3TxWrx3dYu5NpVGLqjNOkgDaRIO1VwjSabd+418FgquMvbsxWje78EvqbfgnaFsRZe/jXN18n7m2iBUTY5bZXxK5YDxMwIABBgEhtScptWKzwbptJJu6Wvvb3qbDhAd8PbvW3OJtsoloVLoI0fMohGIYNIGUiIhjXZ4VSV4FVVpU5OFRaol+mLzFwHobV0H+ErNVuoqch3XQ5k+Hwt297Ia0nN3WGI6JbbUHzcCNNGp9LCu95iamJVrRNBhMKlpAlsQo5anfUkk6sSZJJ1JJmr6ViluTUAFABQAgvcNXDXnxYuOFb2rQCnOzkKozHX2iIk6SdQugTPJSzVZOytry0Od5bu8VzWGuIozBghV/dZmVfFEyPEG03BHWoLEwlQ66Gqtc6K+zeKfIbVzLnt6DLMG2Se7OsmQBlMmZQnmKq0cRGss0dOa5MfTeZDrPT7krEbmoMmhTePevlHsW2BY8mdTKoPumGJ6hRyYCD0RNasnakschH2k4ktkWc4YhrokLEgIC4aCRoHVPnRHiwlwR5v3LWNtEWbil1IZZBBRtYzIYYAglTpsTFCWXfYG77bmC41hWBYEFHXcc1O4PmOYPOpQ7Mjqd0azheL7y2lzbMoMdCRqPgZHwp+zNWLzwUh1ZaRTEVpKzPeJtlkYDQkGD0Pun4GDUloImsyaNbg8QLltLi7OqsPRgCP1qyYhNQAUAFAFLiXCrV/L3qk5SYIZ0IncZkIJB0kbGB0FRlCMlaSuBmuJKLbmzYBsWrMMEtTbVmbxsxKRI1gDac0g6Rk9I4ypRnGEHbS/v0OO/AzPGu0xS5lZjeu5ADnyqEQ65ZVQCzaMYGsLJ0ApGWrjYqU2kly4+/aJ06UqqvsjD8a4y166zEAHIqaSdFLEan75q9hsOqMMt763LtKkqaaQrSzBkkL5n+dKs3GaLUuXOEX2XvcuZRO05onRisbc9J3qrXlGWi3NTonFKjVfWO0X876N8uJHwzD3QwNl1CsdQSR6xANKjUvo9zdxOEku1Ss4vVa7X8ndcV6HXOwGJFhu5nwXSSOgu6kx0DLpvvbG5ar2HnplPJdJYSVO027839fp6G7bEIGCFlDkSFkZiBuQNzVkyA+kpn7vOueJySM0dcu8edACXhnHXuXchQBWV2t7z4SIDHnmBnQCIjXeqdDGKrVlSt/H6Oxy+ti3wLB37YufSLwus1wssLlCiAMoEmBpt+pkm1FNXu7ghjduhVLMQqgSSTAA5kk7VI6VsXxFVsNfUh1CFlysIfTQBhpqdJ86hKajBz4JXON6XMlc45ddct1rZUuhlVIjK4YKBmMgkDXca7yIwKnScqtOVOUN1z2XvjoLVS+5HaZiuVbi91eZLjGPFK5SMrZoAOVdwdJ20irSxkqNB0Mu7evLgcUuD4n2/eKuHtkHJOUE+0DGe3PKYBB5Mq8gQV4TEKjNrhx+/kMhUyy02GmC4s11Q1u00H6zWxB5qwDEgg7iK9AmrXuXU8yuiV0uuIdgi81tklj5d6YIHooPQijMkSyskVAoCqAFAgAaADyFKkxsURsaW2MRzztxjw2JCGQtpMuYg5c75WYZtgY7sCec9KlleTQLP8Ak1ptfgKuCZ2xdgqSqq6Eke0wZgI8lbXTnl5VejgpRoSqT5beLtqRld6mu7e2FNlGELdNxVVonTV2Uj3lKq2nLlBqHRuG/VV1Sezv5abjIwzzSWgh7JYrS5ZIhrbZo+y8mQeYLB9f0NNxWFnhp9XP15ovYa6vTluvr7ZsMG1JicqovCmFYb9mbk2Sk627jr6AnOg+COtPi7oyK8ctRobVIUFABQAUAcu452kLsbypGfu0QEaZR3jqz6zJUnw6awJO9YWJtiq6jso314vX370OU11k8hzvtDi3uX2d8uYgA5RlXSY0JJnXryFX6FOMIZVsaFOkqasiqipl38WmnMztA5/CmjLpG57O8HS3atl1i4wUH2maTGk6kDmY0ETymqVSblJ22JRiktTSfQvDAlfMRI+YIpNydjMcb4OJa9ZDZkaLq5YLEAE3FEAEwQTG86aiDK19/I0+jukHQfVzfY+T5ru5+q43+cOvllhWynQqwglWHiRxOhIIB100p1KTTuaWOoRqQcXxHmAxrA2r62zmDSzSWBfK1tlck5ifEwnqtZ0K0qOIc5u7V99NO4+fTzU5tSWqdiw2J7s94WZbquXzNBzs6kMVWDm8LGAJgAchFRp4qr1zqx1b9LfQ7FSlK0U2yl9LuDL3LNby6BjBbbKfDsJHOZ8ga5TrypTdRPV78tdfehqUOipvWpK3dx+3zJ34vi4RO/dycqCciyTC5iyID5mKtU8dXqzsml5fcuTwVClDM035/YvYjs7eKq1zGXvCc7BmJtaA722JkD2tW0KgirkoucHCbbv3+18DOrQhNWtbwFlwPZYWLzEljnXLn7q4AZD5JyyDEgyQcpk+E1nYlVaMMsW8nL6c/oZ1RSp6PYs90jAhhGoKwSsfiUgj4VmRnZ6edxaaJ1sgLkVRKgQQdIGw/uobbvfcO4qYjHqpW3BJuEwFE5YnU9NvP5AmpqjKUXNPRHVsL7l17NwXbV3LMBgRIaB766BhpEiCJ0Iq5hq8oxy2JRrOktB9g+1Sk5byMjdUDOh+QzD4iB1q9GtCSve3iXaeMpydnoNMPxC3c/o7iORuFYEj1G4+Ndd7XLkJRlsyLiePWyhZt9lWdXbko/x5CSdAa5GLkxqTbUVuzn15y8hjKhiXPJ3JzN6KGJ+OmwM7ODw9/wByXkW61RRiqMNlv3v/ALufMC+U27msm9ac7zAuKQI39kDTqT1rWrUr4Wd+TZUy3g35l/tLxMX7sIZt25Cn6zH2n9NIB+8dQRR0Dg3Rg6095bdy/JZw0f7vyFPCbnd3hJ55JOpyXD4PWHAX0BNN6Xo9ZQb4wd+/K/t9BsXll4fJ/nQ2+DfWvLRJ1VoNVppSZc7O3Iu3U5MqOPM6o5+AFv5im09jOxi7SZoKYVAoAKAIcZiktIblw5VXc6+gAA1JJIAA1JIiuNpK7A5R2mvKVuFbbKj3AbS5hKHfU6hRIYxqIMc4GApQq4vNR05348/X8nKV3VWUwfE3JYAxm0kgQJ8hJj51rRNUudn8IRiFG8q0+QEa/OB8aXXfYC2qOnYS0JBjUCJ8uY/IfIVQuNLeEzFAXAVo8QBkT5HmOY9a67X0OLvIcXiIOVVZ2iYWNAeZZiAPSZ6A11RugbMFx639GumBCki6nkJ/eIPSSPR1psXfU2MJVdSjle8Pl/y69C9wrGp3hDM4W4J8J/2gHTbVdfwHrVXFwzRUktV8jH6dwGRqutno/Hg/p6FuS91iWLZYRSY0EBmj1YwfuDpVRu0EvP7e+870RSy0nN7t/Bfm5bxF0W7bOdlUn5Dakwg6k1FcWadSahFyfAn7PYNr11BdGqIDciQM7KVyj4Fj1EL1rRwdJZnKO17IoYyq1TUHvuza4FXNle8tBHyw1tSpAI0yqdAVMaTGhExWvlMnMUuJcMF2yEgWmA8BWD3bAQI2leUaSOlIq04yVpao64qccrMZh+IQzBtx4SDycEq4nnrzrBqYZxdmv+cDLl2ZNMXHEuLyrFzM24zSj+LkCYQwQADGoO4BqyqVOcOzsvVff4+RJJy2LC4+wLxdSUuBcpDkHLE6gAleZ1HpPKoOlVjHKtVuDeRi9HBfvXYkjwAGIY9RG0x+lNaeXq4rv8CF2m7n27xPKCIi6dWC6+HcfdnT51yNDM737PfzON2toK+H8VbEXUW6ikBWElQdfaE8tAD8zWjHDxop5Xua3QVVTxDptJxa270OPo6yVtqF5O6gCBvlBHvH8gZ6Tbw1B1XeX8T0WJq06PYpJJ8bLb8/9K2MUStsaA6EDkg9oekQv4hW5Thnko+7FBRv2QxyZl1EgsPD9boPLWCfIGtaVNZdVfu5+/kWZQWXX05+/kfbWGyjzOrHqf50HQAVNLKSUbEL2czwNJtvr0IK5T8MxqM4qbcHs018jjV5W5p/Q1nDcRnRH2zKrR0kTFeHcXGTi+A6+aCY9stU0U5omwb5cTZb62e2fIMmf+1aUfGmU9yji43hc1VOM4KACgDJdvrzjuVBhCXYmPfXKFX4qzmPszyrO6Tb6pK2jevvxF1W1HQ5l25x7WyiwFtsslubEGYDbrGh01M+VUejKUZXk91w5DcNCDbb4d5k7t3vfFuGrYtY0tJI1fYZfb01UxJk6RIEnpJ086p4ndHYKzN3h3qqNLq3aAPDuPnQBkO3ihrIMeJDmH3ZVGB8vGD+EVOOzLnR1XJiYp7PR+f5sYbh+K9xiY231Eagg8jsaG7O56OWHp1qLo1Fdfxf087WfidI7O4QtatsxksocnQSX8RMDQb1n10s7ttt6HmqeWjBU4bItcSwJvMtm3l0Ku2aYOV1yqY1IMMfwDrTsJBavy9SvXm3a/j6Gy4Lw5bKQNSdWY7sTuT/ADoAANBWtSgoqyM+rNyd2M6eIK2JIAJJgDc9POkzGwOS9q8QwxNuVUd9bF1ZkENqpWDt4QhPmWqtUoppy8mUcarTTtuhF9LvOF0LBrsqiat3hICwfeMgAaRoN6FTgnlW6Xw4lWNSUklFG74f+z5SufFM4nU20OZvQuBz+qgGuxM0mFV3tHX5e/EuLDprt6j3Ddi8GyQbF0LOme9e15hgO8JHxg6bVPLNO6tfwRNUoLgIuM/s3tXXZrFzEWrgUgFyXtkA+zJ8Y33B84NSjVdNWklYhUw8ZLTRmHwPBr64pluILPcyjEGSSV0a3pBBVgcx6jQ6gamGw6qwzXuh3RuHqUKjqqy0a9eJprjKi5V0A/kkk6kk6knetFJRVka0YtizB28xZ+phfujn8TJ8xlrUwNK0c74/ItUYX7RdsYfMxPJZA+97x+Hs/wAVWc2aV+C9+/Mde8r8vb+3qfMSsVMGUrDfvT5Iv5s3+WoX7fkLT7fkPODN4Sv1XYfPxgfAOBXkekIZMTJefrqNp/xa7/yPsO9VkxM0SXW1t/8Aj2P/ANyUyD1KeIj+2zaVYMcKACgBX2nvFMLdZUVzl2cSupALMvNVBzHbRTqN6hVllg3a+mxyTsnY5Zxd3S3kzM2Yw5jVVMkjTWNlkyQDJM615zDKFSrnaS5LhfzE0XF1UpbGJ4hAfwnTkRH5cq3Y7G3utDSdkLhNpgsAg8+ZGpn1Eek+VU66tPUIXszT4XGgnLs/NTv6xzHmNKS4tak07l0X6iSIcTjgolj5DmSegG5PkK6k3scbSEnGZaxfdxDG04Vd8gAJiebEgExpoBrEmaaukidC/WRfevmc5vIwcBd20Hry/vohqtT1+LqdTNz7n6q7X1+B2nAgIoUbKAB6AQKyak7u55lU3axJwdBcv3ZJHgtgRoQQXbMD11HyrRwX8L97+hUxUbO3cvqaKxjjb0v6dLkeBvMn/ZnybTXQnlpx7jOfeS/6Zse7dRz0tnO3wVJY/Kp6kNCpig1/RlKWfeVozXPskDRUPMEy0kEKJzKlKw2MbnKv2zXYxFjckWWOnm5j9KZhVeLKPSX8oo0v7K+y3d/6y92zfUL+5NpiwVzIuySo1AhRHV6o4yrmdkrPiGHoKnre50sUuhAsMiw+NDHLkuK0e8jQI5ZwCn561oqCsRuecXjQpyhbjtyVUYz5ZzCL+JgKRUpXOpmM/aNh8jWr40zTabzIBdPkA/zHSrHRVVqUqXDcuYV9rKYq9eLkIp1YxPQe83wEx5x1rapQ6yaj7saWXguI8t4bKoCgAmFQdNN46KoJjota1WplWWI2csqshgMKEUAbAR/PU0uD4BF6WEfEH1qzwOyYvwh8Tn7UD0CqP7WalR1bEwerHnCGhrg65G+YK/8ALrz/AExG1dPmvuWKe7Xg/foO7b1lJhKJPZ8Vy0vM3rZH4HFw/wBVCfhTaf8AIo4zSk/fE3NWTECgDM9t+K3sOtk2nFtS5DuwBGi+FDO0nXkfDvSMRUlCF4o478Clje0l58DavKO7a5dyMwAYZYf94gYEZWKiJB0Y76ErrV5xodZFa95CU7RuYPGJc7rL3h7zPIKhQVBaYUCIAGgHpWPCUHVc8qty4XKk3cxWLxsQuXVDDE88uhjc+c71q9bG6setw2CqVsP1qVla6XF/b/hsuzGF7tW1BLHMY22AEHmIG9V608zK0OY5uIGEMAw6EA/rSU2tibSe54+ir1uD/iXPy8WnwqWd93ocyo+27CqZA1iMxJZo6ZmJMfGuOTZ1RSKvGDNsoN3IWPKZb4ZZ+Y612C1uWMLByrQS5p+SdxFhOEZ8TaETlbvD5ZNQf4so+NLqSyQb8vX8HoekqkZU0nxa+Gv48zodnCwJY1k2MWVXhE+8GuDv7sfWUf8App/jWphXaCKNZPM7mnW7V5SKrifTerrmcyET3Kg5E1E5z2o4LZxmMZ7jP+7RbXhIAOXM55HncI/DWvgaCdLNLixFXDU6rvJGz7KYPLw3ubPhy/SUQzqCLt1QZ6zrNZOJio4mV+YpxUeyjSYS+HRXXZgCJ3HkRyI2I5EVyMcrInrEM8fuwpb7RIH5A/z8qepczh7NKmzqMR+1K+Bh7S8zf/JbbyfmQPjTOjovr2+SLWEV6iMb2cwpY94eei/d6/iOvoFr12Fp9XBze7+X5NiG2b08Pz9jV8Ps5ibnISqemmZviR8lB50pyzO5Xcru4cQeBT6SuxsDI4u5LVckrIZIi4asqD1LH+Jiw/Wq9PYTT2HOF8Nwfatn+ow/+SsfpuP8JeJZpvt27vl/0Zq9YI5xHHZq3nxAPK2jN6M3gX5qbnyqxRXEx+k5WUY+ZsqsGQFAHwigDG9re09gd9hWQvlVc5zZYY+JchynMw0O0TA11Aq4ivTX7ck3flb46ip1Irss5ljccVW6yN4ogjQnUQjGPZMxp571m9XG6004MXh6XXV4U4/2aXqxh+zDsyHY4q4AVUlbYImW95zPSYHnPQUy+l+LPa9LVlF/p47K1/ovL3sX+J8JOCv5VGay8tbEwVE+K2vIhSRAMQGGumkptSV2YtN8Ee0xiE5cwDfVOjfwnWlODG5kTxUSRUxvEUte0Zbko9o/DkPM6VJRG0aNStLLTV/p48jzhXUg3HPiOgAkxzCKNz12k+gADllUe4040VhVq9eP4LvCALZZyPG0afVUbL66yY/OAazMTVzu0dkKqZqsry8hhcuk71RZ2MFHYq4TEhMTlkAsisonVoLBiBzgZJ9RWlhb9X4P39SliV+54o1q3KtXK1j7moucsZntL2vt2Abdple/tA1Fs9XPUfV3Omw1q7hcHOs7vSPP7Ba+xlOGcR2AlnY6ASWYnU6DUncn4mt5yjFWWx2ajTjmk7I6J2JvOivZvAI5Y3LayCSjQX1GhYXM0gEwHTrWB0hFqrn4My+uhVk3Adth3tsWswVYy1tjAkmWZG90nUkEQTr4SWJrxqprULB/pZR7du8p6d07x+K0GX86lfk0BHdxruItKyCNbtwZQo5kI3iLfeAXzMQYOSW78jpyfjmNXGYkW7M/RrS5EM+0CZe4TuWuMN+arOhNeh6OwrSvPd6v6Iv4anZa8fl+TQ4TC6C2NCw1I91BufIn2R6z7prVrVL9lFuc76IeNCrA0AEAdPKkpXIGf4via0cPAs04mauvrNTqMJss8FTwIPsr+gpFPSKFQ0ihxfWDaP2yp9CjH+0q1mdLq9G/JjacrVF74fgmNwAEkwAJJPIDc15tF+Vkrs2/ZTh5t2s7iLl0hiDuqxCIfQSSOTM1XoRyqx5TFVuuqOXDh4DuplcKACgDiXbVWsX2a+zopvXmEro2a4XTK0QwykddjzBrLlRqOpPs77PuKOITUk3sY/H3GS2bjEMLzBgREgAg6j0FMyKfYjo4posdHV1QxlKrLZSV/C+vwOpfs/4taTB2kaUIz7q0MC7MGUgeIENVTrIXtmV1urrQ9H0jZ4mpZ3WZ6rbX7bDPjtn6YqLbzIEbP3jKRJysoUIYYjxSZjYR1FevjIwVodp8eXrz5blKEXe+xgu3PZp1w/ftlLrcJcLJGRlRAZIBMFFOwjO3SaRQx6qYjq7NK2l+au363+C5mpgKmSdpbS0+3vvMPZuwN9K0pOXBno6dHD/ylCPoh9d4NiMOouXbD20MQxAjXbNlJyk9Gg1CVOS1YzDdJYWs+rpuz4K1r+H23GHCuJQGVVLXWcBSQYW3lSTPQEMYGpIHkQupDMk2+yl8fdjKx8Jqs3bla+2vL4vnprwHliRuSfM/9KqSsyulYsnF0vqztxXxgljbIAJkrqYyzDBpGumTSNZI23q9gaWabgnbj6FLH1lRp9Y43W3qfLnE8alspau3M+dMrMLTLkh885gWGuTeTvGbUVuLCwUleN1xPPQx+jlJ+Xd8fiZzi/FsaTkxF67ryDBVYc9EhWHkR8K0aOHw39Yq/fr8y/RrU62sfiVeD4F79xbNoDMefJVG7HyE/Mgc6dUeVXG1sRGhDPI67wbgFrCWmdFd2yyzBS1x491VGw6KNOvM1Ub4s83XxFTESvJ/ZF9Ltt1VbkBzByEsjK0bpIVwRJGYRUWlJWYpKUHeIHi1y0xTvBc8IZFdDnfUgr3iQqwQNWXTOsnWsrEYLtpU07Pv29+JfpYhOF5s9jjd8qJSwjRqRcuXAD93u0n5iurovXWfwIvGrgjnPbbjeNu32wr3QbZAKpbXIrqeb6sxAIYEZiDl21rUweApQayq8u80sFlrQz21vYY8D4etm3mMnmTGrEwBpzJ0AHoK2nFU42NNxUEajA2soLNGdt45AeyoPQfmSx0mq9m9WKsyDiGJgVZpU7joRMpj78mtOMcsS4lZCzFHwt1Igep0H5kVUqvRlWo9GNuFCpWO2GnFJFmVVmIuWdFEmO+SYA1JidBqeVZuPjmoyQtyyNSfBr5jzs92fu3LguX0Nu0jAhWjNcYQVJAJyIDrBhiRqAPa89So2d2Ix3SCqR6untxZuasGQFABQAUAcO/aN2te6963ncWhmRbRBCOASpckf0kkTDaARAmSa151Klk9E+H1KVetJSyoy3Yngy4i+e8WbdtQ5XkzMfCpH1TBJ65Y5mqnTGMlh6KVN9qTtfkuPmP6OoKrUcp6pfM7FgrYtspuABWGjnYMJJVvq6CQdtDtpPmsPhc0c3E251LOw2w3ELTQAYkwuZWTN9zMBn+E1qdRKC7USvmuT4nBq6lWAIIIIIkEHQgjmKr1MNGXaW5KM2jgfbDs82CxBtmTaaTaY+8vNSeZWQD8DzrSpz6yN+PHxPT9HYxVoZJbrfvXP7/k6x2N4h9KwFs3gHlWtvmAIfKSskEQZAE+c09ysYNej1dWUIvZ6fTzXzMxxbs79EuXblrW1cACHc2DJkGT4l1BB+x4tpMXRjUnCPBtXLLx9ScbVNWlZP7/AA1421HH+guQuXP6n+St6XQ2Deya8G/rc4qs1x+X2I34CeVx/kn+Wo//AImEfGXqvsd66fMqYvglwqQHXkQch0IMg+1rqBUI9BwhNTp1Grc0n9iNWbq05U5JWaKt7DXV91T+Ij8sprR/RS4NGI+h5cJr0FfFBnQpctN5EEeE8mBP+FcWDqp3Vvfkcp9GYinJSi18fseOxGMt4fvO/IS4xWGg5coG2aPD4iTrHLUxpGtTqXu16anOkaFabTSukuGup1HhPElZQQwKnYggg+hG9VTHWj1Gd60txSGAZTuCAQfgaiNRn+LWTZgnM6SFU+0yMxACydSpMCSZBiZB8PY3bsiUaTqPLHcVO907WmH3mQD+qWP5VZWGmy3Homu+S8xa/DbjXTdcWw2RUHtNABZjyXct+Qq7hqLpXel2beAwUsMnqm2Xkw9yVOdPDJA7tomIk/vJMCefP0hk4yk9/h+S3OEnx+H5L13FwNTrz/8AqpRpXBUxFxHGzpV+jSsWIQsKianVdjtRla8JZV88x9Bt/Wg/A1SbvJL37uVHq0h9wu3TZPQk2N7rlUZl9pRmX7y+JfzAqnWjmg13CKkc0Wu46SjAgEbESK8+Yh6oAKACgAoA43+1fs09hbmJR0awzg925OZXc6rbB0IJk7iBygTSFQiqmdaFavSvqVP2SYYFbzwZN1UM7+FAwH/qGvO9PTviKcOFr+r/AAaPRkMtFtczovG7Culq0wlHujMOoRWuD+uiU/CxUe0uCHWzSsxgl8EQwkHcHY+taEKtjs6R4XCWx7BdPJWOUDoEMqo9AK640pbpC8kkUuJ8Dw14DvkN3K2YB3cgGCJyzGxI251C1OGsUMpqad02j6ttVUKiqqqIVVAAAGwAGgFJk7u5YirCnjFvPbZTsQQfQiDUbs7Yj4bjs1tGbcopPqQJ/OvbwWeCkuKuOjFuKZdF4UZWGRgXFFmcysr3VBpkWyaRUuYVTyFNU2MRQxnAkcaCDXG7nGkzOXMDewtzPZJUzrHst5Mvvfr0IpFWlGa19SpicJCqrSXnxNXhe2IRMxt3SwBJQDp0doUj4z5TpWe6E1e6MB9HV1Jq2nM1mN4Y9+2RfdUAAYKk+F18Su1wxmCsAwGVRK6yKwKnScnJdWrajqVHq3mvqJbN7MisRBZVJHSQDFevjdnoIq6uQ3WFOimPiincvRTlEZYW4vE1Zp0yUYip2mreyGHwms+vMqVZHzA2sxzH3tvuj2R+p/Eaq05cStF8TSYC1Ap0noTbGAFKBGz7NXM2EsTuLSqfVRlP5g156ayya7zCmssmu8ZVEiFABQAUAJ+1HZ21jrPc3iwAbMrLEq2VlkSCD4XYajn11rjVyM4qSszMdmezqYFrthGZgLgbM0Sc1tOgGnhj4V5fpmN8XFv/AFXzZfwcVCi4rmOeLb4c/wC+I+dm7/eKtYdLI/A7F9tHwtTC0fO9ouFjy16uXCxBdvUHSpiT4T6VxgZHCY6AQDoGcD4Ow/ur6F0fFSwtP/5Reo2cEW14mat9QhuREg4rUf05zq0ev9J1z9Oc6skTiAqLonHAnGNFL6pnMh5fEKd671bO5Sni7CP5CINclRzKzIypKWjLl/iLuMty67r0YgA+RCgZh5GapUuh8NTlmjDXzfzFRwdKLvYiucQ860VRLGQq3cfTY0SaiVbmMpqpHbFS5cmp3SBuxWuXKVUq2QqdTQinOcnLdvT6vx29J8qy6s8zsUakruw7wi12GoIcWGgU9oZYlN2o5SUYmv7GvOEQ/bvD5X7g/urAxCtVl4mJiFarLxHdJEhQAUAFABQBmO0LCziFuMQEuotsE6AXFY5Vk+84uQB/uzXnenqNS0a1OLdrp24Le/gtS5hJLWLZ4xD95bKzDSCpPJlIKyOYkQR0JrIwfSSi+0WZ0WtUVbWKzSCMrr7SHdf8VMGG2MVuRlGSzRd0Si7nxmrpI8zQBTxvEEt6GWfki7+RPJRpuY+NQqVI045pOy97HGxNiw13W7BX6nuD1HvnzbpoBWTXx85O1PRfH33L4nMt9zN4S+MojSfFH3jm/vr6pgr0qEIPdRS+BYpStFE3fVdVceqod5TFiCSrH0XKmq6JKqj0LnnU1ViyXWI923ZmVFPid0RZ2BdgoJ8gTJpGLxMKFCdX/VNkKtZQg5cjTP2PxMeG5ZJ8y6/+015aH+X0m+1Sfk0/ojPXSi4w+P4I7fZLGczhx/xLh/5VNl/luF/rTl8Puyb6Thwj8Snx7gt3DLbd7iNnfJlUNp4Gec5P2IjLzq10Z0+sdiOqVPKrN3vf6InQx3Wzy5bef4E7Xepr0WdF7OiJb6kwGBPkRXFXp5st1flxOKrG9r6nuiVQHMjuXIqtKoJlMoYjER5k6AdT/P6VUqVCtOZNgNPUmSep/nT0ApNhVhzYvAUyGhOJY+mRzq9TSki1BJklrGA867KFieWx0DsG04JD/vMR/wD0XBXmcX/7SPP4v/2l4mgqsVwoAKACgAoAjv2VdWRwGVgQwOxBEEGhq+jAyuN4bdsHQNdtcmUFnUdHQat95ZJ5gRJ8h0j/AI/NSdTDar/Xl4c13fM0aOMVrT9RXirti4QHZMw2lgHU841DIflWNH9ZhX/GUfJ+2Wv257NFW8jD2MSQOhNtvzZSx+Jq9Dpat/aCfk/o0RcOTKpLHRsUD5B7an5oA350z9fiqn8IPyi387kWkt5fEt4DgzHS3adpM6IVGu7Z3hW+BJqVPo/HYiWaUbd8n9N/gQlWpR4+g3u9invWnS7e7stbZVFqTlYggMXMFo0MALtua28J0NTpNTqvM/h6cfP0KtTEuWkdEZLHfs/xtuci27wG2RwpI81fKF9Ax9a9fHH03/JNfEsRxkHumhRiOA4tPaw1/wDDbZ/7GYUxYmk9pDViKb4lK5auL7SOv3kZf1AqfWw/2XqS62H+y9Sr9PSY7xJ+8P8AGpqXJk1Lkz2uNX66/MV3MzuYu8Ix6i/Z8a/0qcxuWAH5xWT09Ob6Oq5d7fVFXHTfUSt71OqJjTXyZYqaPOKvIkGPNMWNZP8AUsTcexNu5cspdVWA7y4AwkeFQhMf8UVp9HYyqlOcG1stNN9foaXRl61RrkiAY3CW/YTDIfIW1NW5Vq9Xdyl6s2f00E7yYj7UYxrhsi2rOALh/dozAewB7II5mvQf44pUq051Fl0sr6ce85KpRhJZZLZ8fAVJwrGOCVwuIMCdbTr8g4E/CvVzx1Jf2ISxdNcRfewGM/7niR62b3/tQj86V+qhLZrzYv8AUxls/Uqrg7oPit3M3nbcQPIETXeshu5L1DPDdyXqWrOGu8rdw+iOf0Fd6yn/ALL1RLrIf7L1L9nh+KbbDYn/AMi6PzK1yVekv7I461Nf2LVvs5jn9nDXfjlT+2RXY46lHj8GdWMpriM8L2Ix59y2n37v+RXol0pDgmcfSMOCZ0Lsfwu5hsIlm8ULh7zEoSVh7z3FgkA+ywnTeax6tTrJuXMy6k883LmOqWQCgAoAKACgAoAKAPLoDoQCPOgCMYVPqL/CKAJQI2oA+0AFABQAUAFAHwid6APDYdDuq/IUAeWwls7on8IoArtwbDnfD2T/AMNP8KAI/wD8fwn/AHbD/wDlW/8ACuWRyxKnB8ONRYsj0toP7q6tDpat2lX2QB6ACgD3QAUAFABQAUAFABQAUAFABQAUAFABQAUAFABQAUAFABQAUAFABQAUAFABQAUAFABQAUAFABQAUAFABQAUAFABQAUAFABQAUAFA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1 Rectángulo"/>
          <p:cNvSpPr/>
          <p:nvPr/>
        </p:nvSpPr>
        <p:spPr>
          <a:xfrm>
            <a:off x="6384640" y="1231337"/>
            <a:ext cx="2507838" cy="646331"/>
          </a:xfrm>
          <a:prstGeom prst="rect">
            <a:avLst/>
          </a:prstGeom>
        </p:spPr>
        <p:txBody>
          <a:bodyPr wrap="square">
            <a:spAutoFit/>
          </a:bodyPr>
          <a:lstStyle/>
          <a:p>
            <a:pPr algn="ctr"/>
            <a:r>
              <a:rPr lang="es-CO" sz="3600" b="1" dirty="0">
                <a:solidFill>
                  <a:srgbClr val="3333CC"/>
                </a:solidFill>
                <a:effectLst>
                  <a:glow rad="101600">
                    <a:schemeClr val="accent5">
                      <a:satMod val="175000"/>
                      <a:alpha val="40000"/>
                    </a:schemeClr>
                  </a:glow>
                </a:effectLst>
                <a:latin typeface="Bernard MT Condensed" pitchFamily="18" charset="0"/>
              </a:rPr>
              <a:t>Oración</a:t>
            </a:r>
          </a:p>
        </p:txBody>
      </p:sp>
    </p:spTree>
    <p:extLst>
      <p:ext uri="{BB962C8B-B14F-4D97-AF65-F5344CB8AC3E}">
        <p14:creationId xmlns:p14="http://schemas.microsoft.com/office/powerpoint/2010/main" val="244489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07798" y="451120"/>
            <a:ext cx="3832660" cy="584775"/>
          </a:xfrm>
          <a:prstGeom prst="rect">
            <a:avLst/>
          </a:prstGeom>
          <a:noFill/>
        </p:spPr>
        <p:txBody>
          <a:bodyPr wrap="square" rtlCol="0">
            <a:spAutoFit/>
          </a:bodyPr>
          <a:lstStyle/>
          <a:p>
            <a:r>
              <a:rPr lang="es-CO" sz="3200" dirty="0" smtClean="0">
                <a:effectLst>
                  <a:glow rad="101600">
                    <a:schemeClr val="accent1">
                      <a:satMod val="175000"/>
                      <a:alpha val="40000"/>
                    </a:schemeClr>
                  </a:glow>
                </a:effectLst>
                <a:latin typeface="Britannic Bold" pitchFamily="34" charset="0"/>
              </a:rPr>
              <a:t>Texto bíblico: </a:t>
            </a:r>
            <a:endParaRPr lang="es-CO" sz="3200" dirty="0">
              <a:effectLst>
                <a:glow rad="101600">
                  <a:schemeClr val="accent1">
                    <a:satMod val="175000"/>
                    <a:alpha val="40000"/>
                  </a:schemeClr>
                </a:glow>
              </a:effectLst>
              <a:latin typeface="Britannic Bold" pitchFamily="34" charset="0"/>
            </a:endParaRPr>
          </a:p>
        </p:txBody>
      </p:sp>
      <p:sp>
        <p:nvSpPr>
          <p:cNvPr id="5" name="4 CuadroTexto"/>
          <p:cNvSpPr txBox="1"/>
          <p:nvPr/>
        </p:nvSpPr>
        <p:spPr>
          <a:xfrm>
            <a:off x="3131840" y="1301767"/>
            <a:ext cx="5184576" cy="1200329"/>
          </a:xfrm>
          <a:prstGeom prst="rect">
            <a:avLst/>
          </a:prstGeom>
          <a:noFill/>
        </p:spPr>
        <p:txBody>
          <a:bodyPr wrap="square" rtlCol="0">
            <a:spAutoFit/>
          </a:bodyPr>
          <a:lstStyle/>
          <a:p>
            <a:pPr algn="just"/>
            <a:r>
              <a:rPr lang="es-CO" sz="2400" b="1" dirty="0" smtClean="0">
                <a:solidFill>
                  <a:srgbClr val="CC3399"/>
                </a:solidFill>
                <a:latin typeface="Copperplate Gothic Bold" pitchFamily="34" charset="0"/>
              </a:rPr>
              <a:t>Juan 2,5: Su Madre, le dijo a los sirviente: «Hagan todo lo que él les mande»</a:t>
            </a:r>
            <a:endParaRPr lang="es-CO" sz="2400" b="1" dirty="0">
              <a:solidFill>
                <a:srgbClr val="CC3399"/>
              </a:solidFill>
              <a:latin typeface="Copperplate Gothic Bold" pitchFamily="34" charset="0"/>
            </a:endParaRPr>
          </a:p>
        </p:txBody>
      </p:sp>
      <p:sp>
        <p:nvSpPr>
          <p:cNvPr id="6" name="5 CuadroTexto"/>
          <p:cNvSpPr txBox="1"/>
          <p:nvPr/>
        </p:nvSpPr>
        <p:spPr>
          <a:xfrm>
            <a:off x="323528" y="2405045"/>
            <a:ext cx="3737314" cy="646331"/>
          </a:xfrm>
          <a:prstGeom prst="rect">
            <a:avLst/>
          </a:prstGeom>
          <a:noFill/>
        </p:spPr>
        <p:txBody>
          <a:bodyPr wrap="square" rtlCol="0">
            <a:spAutoFit/>
          </a:bodyPr>
          <a:lstStyle/>
          <a:p>
            <a:r>
              <a:rPr lang="es-CO" sz="3600" dirty="0" smtClean="0">
                <a:effectLst>
                  <a:glow rad="63500">
                    <a:schemeClr val="accent3">
                      <a:satMod val="175000"/>
                      <a:alpha val="40000"/>
                    </a:schemeClr>
                  </a:glow>
                </a:effectLst>
                <a:latin typeface="Britannic Bold" pitchFamily="34" charset="0"/>
              </a:rPr>
              <a:t>Reflexión</a:t>
            </a:r>
            <a:r>
              <a:rPr lang="es-CO" sz="3600" dirty="0" smtClean="0">
                <a:latin typeface="Britannic Bold" pitchFamily="34" charset="0"/>
              </a:rPr>
              <a:t> </a:t>
            </a:r>
            <a:endParaRPr lang="es-CO" sz="3600" dirty="0">
              <a:latin typeface="Britannic Bold" pitchFamily="34"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6725965" y="2502096"/>
            <a:ext cx="2594965" cy="4192307"/>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23528" y="3068960"/>
            <a:ext cx="6480720" cy="3231654"/>
          </a:xfrm>
          <a:prstGeom prst="rect">
            <a:avLst/>
          </a:prstGeom>
          <a:noFill/>
        </p:spPr>
        <p:txBody>
          <a:bodyPr wrap="square" rtlCol="0">
            <a:spAutoFit/>
          </a:bodyPr>
          <a:lstStyle/>
          <a:p>
            <a:pPr algn="just"/>
            <a:r>
              <a:rPr lang="es-ES" sz="1700" b="1" dirty="0" smtClean="0">
                <a:solidFill>
                  <a:srgbClr val="993300"/>
                </a:solidFill>
                <a:latin typeface="Arial Rounded MT Bold" pitchFamily="34" charset="0"/>
              </a:rPr>
              <a:t>María creadora de comunión percibe que nos falta el vino, percibe nuestras carencias, los vacíos que llevan  a la división, a  las guerras fratricidas, la violencia, la exclusión y solícita interviene ante su Hijo, segura que Él obrará en favor nuestro restaurando  nuestra dignidad  caída, nuestra fraternidad rota, invitándonos a volver con entusiasmo  al proyecto de vida, amor, justicia y paz que nos  ofrece Jesús y continuar así la fiesta, saboreando la novedad  que Él nos ofrece.</a:t>
            </a:r>
            <a:endParaRPr lang="es-CO" sz="1700" b="1" dirty="0" smtClean="0">
              <a:solidFill>
                <a:srgbClr val="993300"/>
              </a:solidFill>
              <a:latin typeface="Arial Rounded MT Bold" pitchFamily="34" charset="0"/>
            </a:endParaRPr>
          </a:p>
          <a:p>
            <a:pPr algn="just"/>
            <a:r>
              <a:rPr lang="es-CO" sz="1700" b="1" dirty="0" smtClean="0">
                <a:solidFill>
                  <a:srgbClr val="993300"/>
                </a:solidFill>
                <a:latin typeface="Arial Rounded MT Bold" pitchFamily="34" charset="0"/>
              </a:rPr>
              <a:t>La comunión con </a:t>
            </a:r>
            <a:r>
              <a:rPr lang="es-CO" sz="1700" b="1" dirty="0">
                <a:solidFill>
                  <a:srgbClr val="993300"/>
                </a:solidFill>
                <a:latin typeface="Arial Rounded MT Bold" pitchFamily="34" charset="0"/>
              </a:rPr>
              <a:t>J</a:t>
            </a:r>
            <a:r>
              <a:rPr lang="es-CO" sz="1700" b="1" dirty="0" smtClean="0">
                <a:solidFill>
                  <a:srgbClr val="993300"/>
                </a:solidFill>
                <a:latin typeface="Arial Rounded MT Bold" pitchFamily="34" charset="0"/>
              </a:rPr>
              <a:t>esús requiere de tiempos de poda, esto es de necesarias purificaciones para crecer en la intimidad con Él y en los frutos propios del Discipulado. </a:t>
            </a:r>
            <a:endParaRPr lang="es-CO" sz="1700" b="1" dirty="0">
              <a:solidFill>
                <a:srgbClr val="993300"/>
              </a:solidFill>
              <a:latin typeface="Arial Rounded MT Bold" pitchFamily="34"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724"/>
            <a:ext cx="2476500"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096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1035</TotalTime>
  <Words>1310</Words>
  <Application>Microsoft Office PowerPoint</Application>
  <PresentationFormat>Presentación en pantalla (4:3)</PresentationFormat>
  <Paragraphs>71</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Viajes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Francisco Javier</cp:lastModifiedBy>
  <cp:revision>82</cp:revision>
  <dcterms:created xsi:type="dcterms:W3CDTF">2015-11-17T23:40:31Z</dcterms:created>
  <dcterms:modified xsi:type="dcterms:W3CDTF">2015-11-30T07:44:22Z</dcterms:modified>
</cp:coreProperties>
</file>