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2" r:id="rId3"/>
    <p:sldId id="271" r:id="rId4"/>
    <p:sldId id="257" r:id="rId5"/>
    <p:sldId id="258" r:id="rId6"/>
    <p:sldId id="260" r:id="rId7"/>
    <p:sldId id="261" r:id="rId8"/>
    <p:sldId id="262" r:id="rId9"/>
    <p:sldId id="263" r:id="rId10"/>
    <p:sldId id="269" r:id="rId11"/>
    <p:sldId id="27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7" autoAdjust="0"/>
  </p:normalViewPr>
  <p:slideViewPr>
    <p:cSldViewPr>
      <p:cViewPr varScale="1">
        <p:scale>
          <a:sx n="61" d="100"/>
          <a:sy n="61" d="100"/>
        </p:scale>
        <p:origin x="7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ABE98-7A8E-48B2-B381-9A73C0E9522D}" type="datetimeFigureOut">
              <a:rPr lang="fr-FR" smtClean="0"/>
              <a:pPr/>
              <a:t>28/11/2015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A989-E168-4863-8882-37731596DE9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4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FA989-E168-4863-8882-37731596DE9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6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erine\Desktop\BUREAU 25 09 2015\foto gwlad\IMG_20150331_17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635896" cy="48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4320480" cy="61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55610" y="5805264"/>
            <a:ext cx="1569660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0194" y="5324533"/>
            <a:ext cx="3143603" cy="148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6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2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rgbClr val="FF0000"/>
                </a:solidFill>
                <a:latin typeface="Algerian" panose="04020705040A02060702" pitchFamily="82" charset="0"/>
              </a:rPr>
              <a:t>Una absoluta confianza en Dios</a:t>
            </a:r>
          </a:p>
          <a:p>
            <a:pPr lvl="0"/>
            <a:r>
              <a:rPr lang="es-ES" dirty="0">
                <a:solidFill>
                  <a:srgbClr val="FF0000"/>
                </a:solidFill>
                <a:latin typeface="Algerian" panose="04020705040A02060702" pitchFamily="82" charset="0"/>
              </a:rPr>
              <a:t>Una caridad apostólica y la prontitud para el servicio.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02094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COMO MADRE </a:t>
            </a:r>
            <a:r>
              <a:rPr lang="fr-F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ALFONSA, </a:t>
            </a:r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LAS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632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	Estamos llamadas a vivir</a:t>
            </a:r>
          </a:p>
          <a:p>
            <a:r>
              <a:rPr lang="es-E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	desde</a:t>
            </a:r>
            <a:endParaRPr lang="es-E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Bandada de especie de patos blan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1473"/>
            <a:ext cx="9144000" cy="71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7647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Gracias </a:t>
            </a:r>
            <a:r>
              <a:rPr lang="es-ES" sz="4000" dirty="0" smtClean="0">
                <a:solidFill>
                  <a:srgbClr val="FF0000"/>
                </a:solidFill>
              </a:rPr>
              <a:t>Madre Alfonsa </a:t>
            </a:r>
            <a:r>
              <a:rPr lang="es-ES" sz="4000" dirty="0">
                <a:solidFill>
                  <a:srgbClr val="FF0000"/>
                </a:solidFill>
              </a:rPr>
              <a:t>por poner colores </a:t>
            </a:r>
            <a:r>
              <a:rPr lang="es-ES" sz="4000" dirty="0" smtClean="0">
                <a:solidFill>
                  <a:srgbClr val="FF0000"/>
                </a:solidFill>
              </a:rPr>
              <a:t> en nuestra actividad misionera.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9" y="573325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Concluimos la celebración con </a:t>
            </a:r>
            <a:r>
              <a:rPr lang="es-ES" sz="2800" dirty="0">
                <a:solidFill>
                  <a:srgbClr val="FF0000"/>
                </a:solidFill>
              </a:rPr>
              <a:t>el canto </a:t>
            </a:r>
            <a:r>
              <a:rPr lang="es-ES" sz="2800" dirty="0" smtClean="0">
                <a:solidFill>
                  <a:srgbClr val="FF0000"/>
                </a:solidFill>
              </a:rPr>
              <a:t>“Seguir </a:t>
            </a:r>
            <a:r>
              <a:rPr lang="es-ES" sz="2800" dirty="0">
                <a:solidFill>
                  <a:srgbClr val="FF0000"/>
                </a:solidFill>
              </a:rPr>
              <a:t>amando”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64" y="21000"/>
            <a:ext cx="5331736" cy="693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39686" y="151215"/>
            <a:ext cx="37769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ea typeface="Calibri"/>
                <a:cs typeface="Times New Roman"/>
              </a:rPr>
              <a:t>BICENTENARIO</a:t>
            </a:r>
            <a:endParaRPr lang="fr-F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2264" y="764704"/>
            <a:ext cx="53317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Calibri"/>
                <a:cs typeface="Times New Roman"/>
              </a:rPr>
              <a:t>De</a:t>
            </a:r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ea typeface="Calibri"/>
                <a:cs typeface="Times New Roman"/>
              </a:rPr>
              <a:t> </a:t>
            </a:r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ea typeface="Calibri"/>
                <a:cs typeface="Times New Roman"/>
              </a:rPr>
              <a:t>Louise </a:t>
            </a:r>
            <a:r>
              <a:rPr lang="fr-FR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ea typeface="Calibri"/>
                <a:cs typeface="Times New Roman"/>
              </a:rPr>
              <a:t>Felicia</a:t>
            </a:r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ea typeface="Calibri"/>
                <a:cs typeface="Times New Roman"/>
              </a:rPr>
              <a:t>: </a:t>
            </a:r>
            <a:r>
              <a:rPr lang="fr-FR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ea typeface="Calibri"/>
                <a:cs typeface="Times New Roman"/>
              </a:rPr>
              <a:t>Alfonsa</a:t>
            </a:r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ea typeface="Calibri"/>
                <a:cs typeface="Times New Roman"/>
              </a:rPr>
              <a:t> CAVIN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593467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1816-2016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934" y="2551837"/>
            <a:ext cx="44149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Alfonsa</a:t>
            </a:r>
            <a:r>
              <a:rPr lang="fr-F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Cavin</a:t>
            </a:r>
            <a:endParaRPr lang="fr-FR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r-FR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Educa</a:t>
            </a:r>
            <a:r>
              <a:rPr lang="fr-F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, sana y</a:t>
            </a:r>
          </a:p>
          <a:p>
            <a:pPr algn="ctr"/>
            <a:r>
              <a:rPr lang="fr-FR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promociona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0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84"/>
            <a:ext cx="8598506" cy="644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54868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Dios Nuestro Señor lo ha querido para que, </a:t>
            </a:r>
          </a:p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acrisolando la Congregación,  fortifique sus cimientos </a:t>
            </a:r>
          </a:p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y se extienda quizá por todo.... </a:t>
            </a:r>
          </a:p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Bendigamos pues la mano que todo lo gobierna </a:t>
            </a:r>
          </a:p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                            (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A. </a:t>
            </a:r>
            <a:r>
              <a:rPr lang="es-ES" sz="3600" b="1" dirty="0" err="1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Cavin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 1866)</a:t>
            </a:r>
          </a:p>
        </p:txBody>
      </p:sp>
    </p:spTree>
    <p:extLst>
      <p:ext uri="{BB962C8B-B14F-4D97-AF65-F5344CB8AC3E}">
        <p14:creationId xmlns:p14="http://schemas.microsoft.com/office/powerpoint/2010/main" val="28799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920621"/>
            <a:ext cx="4806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Ha de darse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 la mujer una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educación </a:t>
            </a: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que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la  coloque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en el noble y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distinguido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lugar que le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fr-FR" sz="4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</a:rPr>
              <a:t>corresponde...”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22" y="661864"/>
            <a:ext cx="3158618" cy="420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9749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 descr="H:\nvo buro\DCIM\IMG_20131214_0850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71468"/>
            <a:ext cx="1944216" cy="1986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8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therine\Desktop\BUREAU 25 09 2015\foto gwlad\IMG_20150628_193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46" y="3788"/>
            <a:ext cx="4320480" cy="5760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0688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>
                <a:latin typeface="Academy Engraved LET" pitchFamily="2" charset="0"/>
              </a:rPr>
              <a:t>Las misioneras de </a:t>
            </a:r>
            <a:r>
              <a:rPr lang="es-ES" sz="3200" dirty="0" smtClean="0">
                <a:latin typeface="Academy Engraved LET" pitchFamily="2" charset="0"/>
              </a:rPr>
              <a:t>la </a:t>
            </a:r>
            <a:r>
              <a:rPr lang="es-ES" sz="3200" dirty="0">
                <a:latin typeface="Academy Engraved LET" pitchFamily="2" charset="0"/>
              </a:rPr>
              <a:t>Inmaculada </a:t>
            </a:r>
            <a:r>
              <a:rPr lang="es-ES" sz="3200" dirty="0" smtClean="0">
                <a:latin typeface="Academy Engraved LET" pitchFamily="2" charset="0"/>
              </a:rPr>
              <a:t>Concepción </a:t>
            </a:r>
            <a:r>
              <a:rPr lang="es-ES" sz="3200" dirty="0">
                <a:latin typeface="Academy Engraved LET" pitchFamily="2" charset="0"/>
              </a:rPr>
              <a:t>hemos recibido en la </a:t>
            </a:r>
            <a:r>
              <a:rPr lang="es-ES" sz="3200" dirty="0" smtClean="0">
                <a:latin typeface="Academy Engraved LET" pitchFamily="2" charset="0"/>
              </a:rPr>
              <a:t>Iglesia, como </a:t>
            </a:r>
            <a:r>
              <a:rPr lang="es-ES" sz="3200" dirty="0">
                <a:latin typeface="Academy Engraved LET" pitchFamily="2" charset="0"/>
              </a:rPr>
              <a:t>don del </a:t>
            </a:r>
            <a:r>
              <a:rPr lang="es-ES" sz="3200" dirty="0" smtClean="0">
                <a:latin typeface="Academy Engraved LET" pitchFamily="2" charset="0"/>
              </a:rPr>
              <a:t>Espíritu, la </a:t>
            </a:r>
            <a:r>
              <a:rPr lang="es-ES" sz="3200" dirty="0">
                <a:latin typeface="Academy Engraved LET" pitchFamily="2" charset="0"/>
              </a:rPr>
              <a:t>llamada a la </a:t>
            </a:r>
            <a:r>
              <a:rPr lang="es-ES" sz="3200" dirty="0" smtClean="0">
                <a:latin typeface="Academy Engraved LET" pitchFamily="2" charset="0"/>
              </a:rPr>
              <a:t>identificación </a:t>
            </a:r>
            <a:r>
              <a:rPr lang="es-ES" sz="3200" dirty="0">
                <a:latin typeface="Academy Engraved LET" pitchFamily="2" charset="0"/>
              </a:rPr>
              <a:t>con </a:t>
            </a:r>
            <a:r>
              <a:rPr lang="es-ES" sz="3200" dirty="0" smtClean="0">
                <a:latin typeface="Academy Engraved LET" pitchFamily="2" charset="0"/>
              </a:rPr>
              <a:t>Cristo…cc2</a:t>
            </a:r>
            <a:endParaRPr lang="es-ES" sz="3200" dirty="0">
              <a:latin typeface="Academy Engraved LET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6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fonsa estam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895600" cy="4800600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072" y="5298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“La Virgen me ha concedido una gran gracia y es la de ver claro en muchas cosas”</a:t>
            </a:r>
            <a:br>
              <a:rPr lang="es-ES" dirty="0"/>
            </a:br>
            <a:r>
              <a:rPr lang="es-ES" dirty="0"/>
              <a:t>     </a:t>
            </a:r>
            <a:br>
              <a:rPr lang="es-ES" dirty="0"/>
            </a:br>
            <a:r>
              <a:rPr lang="es-ES" dirty="0"/>
              <a:t>                                 </a:t>
            </a:r>
            <a:r>
              <a:rPr lang="es-ES" dirty="0" err="1"/>
              <a:t>M.Alfonsa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97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33787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maze" panose="020B0500000000000000" pitchFamily="34" charset="0"/>
              </a:rPr>
              <a:t>Alfonsa </a:t>
            </a:r>
            <a:r>
              <a:rPr lang="es-ES" sz="2400" dirty="0" err="1">
                <a:latin typeface="Amaze" panose="020B0500000000000000" pitchFamily="34" charset="0"/>
              </a:rPr>
              <a:t>Cavin</a:t>
            </a:r>
            <a:r>
              <a:rPr lang="es-ES" sz="2400" dirty="0">
                <a:latin typeface="Amaze" panose="020B0500000000000000" pitchFamily="34" charset="0"/>
              </a:rPr>
              <a:t> </a:t>
            </a:r>
            <a:r>
              <a:rPr lang="es-ES" sz="2400" dirty="0" smtClean="0">
                <a:latin typeface="Amaze" panose="020B0500000000000000" pitchFamily="34" charset="0"/>
              </a:rPr>
              <a:t> ofrece </a:t>
            </a:r>
            <a:r>
              <a:rPr lang="es-ES" sz="2400" dirty="0">
                <a:latin typeface="Amaze" panose="020B0500000000000000" pitchFamily="34" charset="0"/>
              </a:rPr>
              <a:t>una experiencia </a:t>
            </a:r>
            <a:r>
              <a:rPr lang="es-ES" sz="2400" dirty="0" smtClean="0">
                <a:latin typeface="Amaze" panose="020B0500000000000000" pitchFamily="34" charset="0"/>
              </a:rPr>
              <a:t>educativa </a:t>
            </a:r>
            <a:r>
              <a:rPr lang="es-ES" sz="2400" dirty="0">
                <a:latin typeface="Amaze" panose="020B0500000000000000" pitchFamily="34" charset="0"/>
              </a:rPr>
              <a:t>y sanitaria </a:t>
            </a:r>
            <a:r>
              <a:rPr lang="es-ES" sz="2400" dirty="0" smtClean="0">
                <a:latin typeface="Amaze" panose="020B0500000000000000" pitchFamily="34" charset="0"/>
              </a:rPr>
              <a:t>que más </a:t>
            </a:r>
            <a:r>
              <a:rPr lang="es-ES" sz="2400" dirty="0">
                <a:latin typeface="Amaze" panose="020B0500000000000000" pitchFamily="34" charset="0"/>
              </a:rPr>
              <a:t>tarde ha ido generando un “aire de familia” y tomando expresiones y formas nuevas según épocas y culturas. Hoy, siguiendo su impulso y con una mirada atenta a los retos de los </a:t>
            </a:r>
            <a:r>
              <a:rPr lang="es-ES" sz="2400" dirty="0" smtClean="0">
                <a:latin typeface="Amaze" panose="020B0500000000000000" pitchFamily="34" charset="0"/>
              </a:rPr>
              <a:t>tiempos, se </a:t>
            </a:r>
            <a:r>
              <a:rPr lang="es-ES" sz="2400" dirty="0">
                <a:latin typeface="Amaze" panose="020B0500000000000000" pitchFamily="34" charset="0"/>
              </a:rPr>
              <a:t>expresa con algunos caracteres concretos</a:t>
            </a:r>
          </a:p>
        </p:txBody>
      </p:sp>
      <p:pic>
        <p:nvPicPr>
          <p:cNvPr id="5" name="Image 4" descr="H:\photo CMS MAC\Photo 1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530227" cy="229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Documents and Settings\Sr CATHERINE\Bureau\photo cat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21456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116632"/>
            <a:ext cx="3771265" cy="637159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23928" y="13407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/>
              <a:t>Mujer capaz de afrontar las </a:t>
            </a:r>
            <a:r>
              <a:rPr lang="es-ES" sz="3600" dirty="0" smtClean="0"/>
              <a:t>dificultades </a:t>
            </a:r>
            <a:r>
              <a:rPr lang="es-ES" sz="3600" dirty="0"/>
              <a:t>que se presentan en cada </a:t>
            </a:r>
            <a:r>
              <a:rPr lang="es-ES" sz="3600" dirty="0" smtClean="0"/>
              <a:t>momento,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033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1153</TotalTime>
  <Words>231</Words>
  <Application>Microsoft Office PowerPoint</Application>
  <PresentationFormat>Presentación en pantalla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Academy Engraved LET</vt:lpstr>
      <vt:lpstr>Aldhabi</vt:lpstr>
      <vt:lpstr>Algerian</vt:lpstr>
      <vt:lpstr>Amaze</vt:lpstr>
      <vt:lpstr>Arial</vt:lpstr>
      <vt:lpstr>Calibri</vt:lpstr>
      <vt:lpstr>Franklin Gothic Book</vt:lpstr>
      <vt:lpstr>Franklin Gothic Medium</vt:lpstr>
      <vt:lpstr>Informal Roman</vt:lpstr>
      <vt:lpstr>Times New Roman</vt:lpstr>
      <vt:lpstr>Tunga</vt:lpstr>
      <vt:lpstr>Wingdings</vt:lpstr>
      <vt:lpstr>Angles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GWLADYS</dc:creator>
  <cp:lastModifiedBy>Ma. Celia</cp:lastModifiedBy>
  <cp:revision>61</cp:revision>
  <dcterms:created xsi:type="dcterms:W3CDTF">2015-10-14T17:22:26Z</dcterms:created>
  <dcterms:modified xsi:type="dcterms:W3CDTF">2015-11-28T17:35:04Z</dcterms:modified>
</cp:coreProperties>
</file>