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>
        <p:scale>
          <a:sx n="90" d="100"/>
          <a:sy n="90" d="100"/>
        </p:scale>
        <p:origin x="-9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3485-4504-499F-9397-A15048996C42}" type="datetimeFigureOut">
              <a:rPr lang="es-VE" smtClean="0"/>
              <a:pPr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4DC21-6459-4410-B872-01DD88E5906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ria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04664"/>
            <a:ext cx="4080473" cy="60811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4 Grupo"/>
          <p:cNvGrpSpPr/>
          <p:nvPr/>
        </p:nvGrpSpPr>
        <p:grpSpPr>
          <a:xfrm>
            <a:off x="107504" y="224636"/>
            <a:ext cx="8280920" cy="5220588"/>
            <a:chOff x="1902140" y="1710319"/>
            <a:chExt cx="7812360" cy="4734622"/>
          </a:xfrm>
        </p:grpSpPr>
        <p:sp>
          <p:nvSpPr>
            <p:cNvPr id="2" name="1 CuadroTexto"/>
            <p:cNvSpPr txBox="1"/>
            <p:nvPr/>
          </p:nvSpPr>
          <p:spPr>
            <a:xfrm>
              <a:off x="1902140" y="1710319"/>
              <a:ext cx="7812360" cy="473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VE" sz="5400" b="1" dirty="0" smtClean="0">
                  <a:solidFill>
                    <a:schemeClr val="accent6"/>
                  </a:solidFill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Lucida Handwriting" pitchFamily="66" charset="0"/>
                </a:rPr>
                <a:t>QUINTO DÍA</a:t>
              </a:r>
              <a:endParaRPr lang="es-VE" sz="5400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endParaRPr>
            </a:p>
            <a:p>
              <a:endParaRPr lang="es-VE" sz="3600" dirty="0" smtClean="0"/>
            </a:p>
            <a:p>
              <a:endParaRPr lang="es-VE" sz="3600" dirty="0" smtClean="0"/>
            </a:p>
            <a:p>
              <a:endParaRPr lang="es-VE" sz="3600" dirty="0"/>
            </a:p>
            <a:p>
              <a:endParaRPr lang="es-VE" sz="3600" dirty="0" smtClean="0"/>
            </a:p>
            <a:p>
              <a:pPr algn="ctr"/>
              <a:endParaRPr lang="es-VE" sz="4000" b="1" dirty="0" smtClean="0">
                <a:solidFill>
                  <a:srgbClr val="0070C0"/>
                </a:solidFill>
                <a:latin typeface="Lucida Handwriting" pitchFamily="66" charset="0"/>
              </a:endParaRPr>
            </a:p>
            <a:p>
              <a:pPr algn="ctr"/>
              <a:endParaRPr lang="es-VE" sz="4000" b="1" dirty="0" smtClean="0">
                <a:solidFill>
                  <a:srgbClr val="0070C0"/>
                </a:solidFill>
                <a:latin typeface="Lucida Handwriting" pitchFamily="66" charset="0"/>
              </a:endParaRPr>
            </a:p>
            <a:p>
              <a:pPr algn="ctr"/>
              <a:r>
                <a:rPr lang="es-VE" sz="4400" b="1" dirty="0" smtClean="0">
                  <a:effectLst>
                    <a:glow rad="228600">
                      <a:schemeClr val="accent3">
                        <a:satMod val="175000"/>
                        <a:alpha val="40000"/>
                      </a:schemeClr>
                    </a:glow>
                  </a:effectLst>
                  <a:latin typeface="Lucida Handwriting" pitchFamily="66" charset="0"/>
                </a:rPr>
                <a:t>María, mujer sencilla</a:t>
              </a:r>
              <a:endParaRPr lang="es-VE" sz="44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Lucida Handwriting" pitchFamily="66" charset="0"/>
              </a:endParaRPr>
            </a:p>
          </p:txBody>
        </p:sp>
        <p:pic>
          <p:nvPicPr>
            <p:cNvPr id="4" name="3 Imagen" descr="santo nombr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27083" y="3294334"/>
              <a:ext cx="1185940" cy="2201724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En torno a las fiestas de la Inmaculada Concepción estamos </a:t>
            </a:r>
            <a:r>
              <a:rPr lang="es-VE" sz="4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invitad@s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 a 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vivir 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desde una actitud abierta y acogedora a </a:t>
            </a:r>
            <a:r>
              <a:rPr lang="es-VE" sz="4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nuestr@s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  </a:t>
            </a:r>
            <a:r>
              <a:rPr lang="es-VE" sz="4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herman@s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 desde esa sencillez que caracteriza a María.</a:t>
            </a:r>
          </a:p>
          <a:p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Que el mismo Espíritu que envolvió a María dinamice hoy nuestra sencillez y nos haga mas </a:t>
            </a:r>
            <a:r>
              <a:rPr lang="es-VE" sz="4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cercan@s</a:t>
            </a:r>
            <a:r>
              <a:rPr lang="es-VE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  <a:cs typeface="JasmineUPC" pitchFamily="18" charset="-34"/>
              </a:rPr>
              <a:t>.</a:t>
            </a:r>
            <a:endParaRPr lang="es-VE" sz="4000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onotype Corsiva" pitchFamily="66" charset="0"/>
              <a:cs typeface="JasmineUPC" pitchFamily="18" charset="-34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ria3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4664"/>
            <a:ext cx="4657478" cy="6048672"/>
          </a:xfrm>
          <a:prstGeom prst="ellipse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1 CuadroTexto"/>
          <p:cNvSpPr txBox="1"/>
          <p:nvPr/>
        </p:nvSpPr>
        <p:spPr>
          <a:xfrm>
            <a:off x="4211960" y="404664"/>
            <a:ext cx="4932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Canto: Arcilla entre tus manos</a:t>
            </a:r>
          </a:p>
          <a:p>
            <a:r>
              <a:rPr lang="es-VE" sz="28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Lectura: </a:t>
            </a:r>
            <a:r>
              <a:rPr lang="es-VE" sz="2800" b="1" dirty="0" err="1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Lc.</a:t>
            </a:r>
            <a:r>
              <a:rPr lang="es-VE" sz="28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 1, 46-56</a:t>
            </a:r>
          </a:p>
          <a:p>
            <a:endParaRPr lang="es-VE" sz="2800" b="1" dirty="0">
              <a:solidFill>
                <a:schemeClr val="accent6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Tempus Sans IT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Dios escogió a María, mujer pobre y sencilla para que naciese su hijo en la tierra. Y ella responde generosamente con un </a:t>
            </a:r>
            <a:r>
              <a:rPr lang="es-VE" sz="32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SI</a:t>
            </a:r>
            <a:r>
              <a:rPr lang="es-VE" sz="3200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 </a:t>
            </a:r>
            <a:r>
              <a:rPr lang="es-VE" sz="28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lleno de gozo, llevándole a exultar el Magníficat. Ella es de Dios y del pueblo y ha querido mostrarse a sus hijos en las diferentes advocaciones, quedándose entre pobres y marginados </a:t>
            </a:r>
            <a:r>
              <a:rPr lang="es-VE" sz="2400" b="1" dirty="0" smtClean="0">
                <a:solidFill>
                  <a:schemeClr val="accent6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Lucida Handwriting" pitchFamily="66" charset="0"/>
              </a:rPr>
              <a:t>. </a:t>
            </a:r>
            <a:endParaRPr lang="es-VE" sz="2400" b="1" dirty="0">
              <a:solidFill>
                <a:schemeClr val="accent6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788024" y="400590"/>
            <a:ext cx="4355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Preguntas:</a:t>
            </a:r>
          </a:p>
          <a:p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¿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Qué dice 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a 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nuestra vida 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ese amor preferencial de Dios por María de Nazaret, una mujer pobre, de pueblo, sencilla y humilde?</a:t>
            </a:r>
          </a:p>
          <a:p>
            <a:endParaRPr lang="es-VE" sz="2800" b="1" dirty="0">
              <a:solidFill>
                <a:srgbClr val="FFFF00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Tempus Sans ITC" pitchFamily="82" charset="0"/>
            </a:endParaRPr>
          </a:p>
          <a:p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Viendo esta actitud de María (Sencillez)</a:t>
            </a:r>
          </a:p>
          <a:p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¿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Cuál </a:t>
            </a:r>
            <a:r>
              <a:rPr lang="es-VE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es el llamado que nos hace Dios hoy desde nuestros contextos y realidades?</a:t>
            </a:r>
          </a:p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Tempus Sans ITC" pitchFamily="82" charset="0"/>
              </a:rPr>
              <a:t>Compartir comunitario</a:t>
            </a:r>
            <a:endParaRPr lang="es-VE" sz="2800" b="1" dirty="0">
              <a:solidFill>
                <a:schemeClr val="accent6">
                  <a:lumMod val="75000"/>
                </a:schemeClr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Tempus Sans ITC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2924944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VE" sz="3200" b="1" i="1" dirty="0" smtClean="0"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COMPROMISO:</a:t>
            </a:r>
          </a:p>
          <a:p>
            <a:r>
              <a:rPr lang="es-VE" sz="3200" b="1" i="1" dirty="0" smtClean="0"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Visita a vecinos o familias, compartiendo con ellos el Rosario desde la sencillez de </a:t>
            </a:r>
            <a:r>
              <a:rPr lang="es-VE" sz="3200" b="1" i="1" dirty="0" smtClean="0"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María</a:t>
            </a:r>
            <a:r>
              <a:rPr lang="es-VE" sz="3200" b="1" i="1" dirty="0" smtClean="0"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Novena Inmaculada Sencillez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Novena Inmaculada Sencillez</Template>
  <TotalTime>11</TotalTime>
  <Words>201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Novena Inmaculada Sencillez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Sonia</cp:lastModifiedBy>
  <cp:revision>2</cp:revision>
  <dcterms:created xsi:type="dcterms:W3CDTF">2013-11-17T21:49:32Z</dcterms:created>
  <dcterms:modified xsi:type="dcterms:W3CDTF">2013-11-17T22:00:49Z</dcterms:modified>
</cp:coreProperties>
</file>