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6" r:id="rId2"/>
    <p:sldId id="257" r:id="rId3"/>
    <p:sldId id="258" r:id="rId4"/>
    <p:sldId id="259" r:id="rId5"/>
    <p:sldId id="260" r:id="rId6"/>
    <p:sldId id="263" r:id="rId7"/>
    <p:sldId id="261" r:id="rId8"/>
    <p:sldId id="262"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114"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5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324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08948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97317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3031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7360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158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3547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935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115394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9407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20452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1661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635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1343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547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9429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alpha val="51000"/>
              </a:schemeClr>
            </a:gs>
            <a:gs pos="87000">
              <a:schemeClr val="bg2">
                <a:shade val="96000"/>
                <a:satMod val="120000"/>
                <a:lumMod val="90000"/>
                <a:alpha val="52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3/10/2016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7421248"/>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080" y="2434107"/>
            <a:ext cx="4024920" cy="3964547"/>
          </a:xfrm>
          <a:prstGeom prst="ellipse">
            <a:avLst/>
          </a:prstGeom>
          <a:ln>
            <a:noFill/>
          </a:ln>
          <a:effectLst>
            <a:softEdge rad="11250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07" y="846330"/>
            <a:ext cx="3045767" cy="41533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5"/>
          </a:lnRef>
          <a:fillRef idx="2">
            <a:schemeClr val="accent5"/>
          </a:fillRef>
          <a:effectRef idx="1">
            <a:schemeClr val="accent5"/>
          </a:effectRef>
          <a:fontRef idx="minor">
            <a:schemeClr val="dk1"/>
          </a:fontRef>
        </p:style>
      </p:pic>
      <p:sp>
        <p:nvSpPr>
          <p:cNvPr id="2" name="Título 1"/>
          <p:cNvSpPr>
            <a:spLocks noGrp="1"/>
          </p:cNvSpPr>
          <p:nvPr>
            <p:ph type="ctrTitle"/>
          </p:nvPr>
        </p:nvSpPr>
        <p:spPr>
          <a:xfrm>
            <a:off x="2612062" y="3843898"/>
            <a:ext cx="6262930" cy="2894922"/>
          </a:xfrm>
        </p:spPr>
        <p:txBody>
          <a:bodyPr>
            <a:normAutofit fontScale="90000"/>
          </a:bodyPr>
          <a:lstStyle/>
          <a:p>
            <a:pPr algn="ctr"/>
            <a:r>
              <a:rPr lang="es-ES" sz="8000" b="1" dirty="0" smtClean="0">
                <a:solidFill>
                  <a:srgbClr val="FF0000"/>
                </a:solidFill>
                <a:effectLst>
                  <a:glow rad="101600">
                    <a:schemeClr val="accent4">
                      <a:satMod val="175000"/>
                      <a:alpha val="40000"/>
                    </a:schemeClr>
                  </a:glow>
                </a:effectLst>
                <a:latin typeface="Baskerville Old Face" panose="02020602080505020303" pitchFamily="18" charset="0"/>
              </a:rPr>
              <a:t>200 Años </a:t>
            </a:r>
            <a:br>
              <a:rPr lang="es-ES" sz="8000" b="1" dirty="0" smtClean="0">
                <a:solidFill>
                  <a:srgbClr val="FF0000"/>
                </a:solidFill>
                <a:effectLst>
                  <a:glow rad="101600">
                    <a:schemeClr val="accent4">
                      <a:satMod val="175000"/>
                      <a:alpha val="40000"/>
                    </a:schemeClr>
                  </a:glow>
                </a:effectLst>
                <a:latin typeface="Baskerville Old Face" panose="02020602080505020303" pitchFamily="18" charset="0"/>
              </a:rPr>
            </a:br>
            <a:r>
              <a:rPr lang="es-ES" sz="6000" b="1" dirty="0" smtClean="0">
                <a:solidFill>
                  <a:srgbClr val="FF0000"/>
                </a:solidFill>
                <a:effectLst>
                  <a:glow rad="101600">
                    <a:schemeClr val="accent4">
                      <a:satMod val="175000"/>
                      <a:alpha val="40000"/>
                    </a:schemeClr>
                  </a:glow>
                </a:effectLst>
                <a:latin typeface="Baskerville Old Face" panose="02020602080505020303" pitchFamily="18" charset="0"/>
              </a:rPr>
              <a:t>Alfonsa </a:t>
            </a:r>
            <a:r>
              <a:rPr lang="es-ES" sz="6600" b="1" dirty="0" err="1" smtClean="0">
                <a:solidFill>
                  <a:srgbClr val="FF0000"/>
                </a:solidFill>
                <a:effectLst>
                  <a:glow rad="101600">
                    <a:schemeClr val="accent4">
                      <a:satMod val="175000"/>
                      <a:alpha val="40000"/>
                    </a:schemeClr>
                  </a:glow>
                </a:effectLst>
                <a:latin typeface="Baskerville Old Face" panose="02020602080505020303" pitchFamily="18" charset="0"/>
              </a:rPr>
              <a:t>Cavin</a:t>
            </a:r>
            <a:r>
              <a:rPr lang="es-ES" sz="11500" b="1" dirty="0" smtClean="0">
                <a:solidFill>
                  <a:srgbClr val="FF0000"/>
                </a:solidFill>
                <a:effectLst>
                  <a:glow rad="101600">
                    <a:schemeClr val="accent4">
                      <a:satMod val="175000"/>
                      <a:alpha val="40000"/>
                    </a:schemeClr>
                  </a:glow>
                </a:effectLst>
                <a:latin typeface="Baskerville Old Face" panose="02020602080505020303" pitchFamily="18" charset="0"/>
              </a:rPr>
              <a:t>   </a:t>
            </a:r>
            <a:endParaRPr lang="es-ES" sz="16600" b="1" dirty="0">
              <a:solidFill>
                <a:srgbClr val="FF0000"/>
              </a:solidFill>
              <a:effectLst>
                <a:glow rad="101600">
                  <a:schemeClr val="accent4">
                    <a:satMod val="175000"/>
                    <a:alpha val="40000"/>
                  </a:schemeClr>
                </a:glow>
              </a:effectLst>
              <a:latin typeface="Baskerville Old Face" panose="02020602080505020303" pitchFamily="18" charset="0"/>
            </a:endParaRPr>
          </a:p>
        </p:txBody>
      </p:sp>
      <p:sp>
        <p:nvSpPr>
          <p:cNvPr id="3" name="Subtítulo 2"/>
          <p:cNvSpPr>
            <a:spLocks noGrp="1"/>
          </p:cNvSpPr>
          <p:nvPr>
            <p:ph type="subTitle" idx="1"/>
          </p:nvPr>
        </p:nvSpPr>
        <p:spPr>
          <a:xfrm>
            <a:off x="3504475" y="621428"/>
            <a:ext cx="6244436" cy="861420"/>
          </a:xfrm>
        </p:spPr>
        <p:txBody>
          <a:bodyPr>
            <a:noAutofit/>
          </a:bodyPr>
          <a:lstStyle/>
          <a:p>
            <a:pPr algn="ctr"/>
            <a:r>
              <a:rPr lang="es-ES" sz="4500" b="1" dirty="0" smtClean="0">
                <a:solidFill>
                  <a:schemeClr val="accent2">
                    <a:lumMod val="75000"/>
                  </a:schemeClr>
                </a:solidFill>
                <a:latin typeface="Algerian" panose="04020705040A02060702" pitchFamily="82" charset="0"/>
              </a:rPr>
              <a:t>UNA MUJER </a:t>
            </a:r>
          </a:p>
          <a:p>
            <a:pPr algn="ctr"/>
            <a:r>
              <a:rPr lang="es-ES" sz="4500" b="1" dirty="0" smtClean="0">
                <a:solidFill>
                  <a:schemeClr val="accent2">
                    <a:lumMod val="75000"/>
                  </a:schemeClr>
                </a:solidFill>
                <a:latin typeface="Algerian" panose="04020705040A02060702" pitchFamily="82" charset="0"/>
              </a:rPr>
              <a:t>ENRAIZADA EN LA FE</a:t>
            </a:r>
            <a:endParaRPr lang="es-ES" sz="4500" b="1" dirty="0">
              <a:solidFill>
                <a:schemeClr val="accent2">
                  <a:lumMod val="75000"/>
                </a:schemeClr>
              </a:solidFill>
              <a:latin typeface="Algerian" panose="04020705040A02060702" pitchFamily="82" charset="0"/>
            </a:endParaRPr>
          </a:p>
        </p:txBody>
      </p:sp>
    </p:spTree>
    <p:extLst>
      <p:ext uri="{BB962C8B-B14F-4D97-AF65-F5344CB8AC3E}">
        <p14:creationId xmlns:p14="http://schemas.microsoft.com/office/powerpoint/2010/main" val="3608791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234" y="211015"/>
            <a:ext cx="3408655" cy="1296052"/>
          </a:xfrm>
        </p:spPr>
        <p:txBody>
          <a:bodyPr>
            <a:normAutofit/>
          </a:bodyPr>
          <a:lstStyle/>
          <a:p>
            <a:pPr algn="r"/>
            <a:r>
              <a:rPr lang="es-ES" sz="3000" dirty="0" smtClean="0">
                <a:solidFill>
                  <a:schemeClr val="accent4">
                    <a:lumMod val="50000"/>
                  </a:schemeClr>
                </a:solidFill>
                <a:effectLst>
                  <a:glow rad="101600">
                    <a:schemeClr val="accent4">
                      <a:satMod val="175000"/>
                      <a:alpha val="40000"/>
                    </a:schemeClr>
                  </a:glow>
                </a:effectLst>
                <a:latin typeface="Aharoni" panose="02010803020104030203" pitchFamily="2" charset="-79"/>
                <a:cs typeface="Aharoni" panose="02010803020104030203" pitchFamily="2" charset="-79"/>
              </a:rPr>
              <a:t>MOTIVACIÓN</a:t>
            </a:r>
            <a:endParaRPr lang="es-ES" sz="3000" dirty="0">
              <a:solidFill>
                <a:schemeClr val="accent4">
                  <a:lumMod val="50000"/>
                </a:schemeClr>
              </a:solidFill>
              <a:effectLst>
                <a:glow rad="101600">
                  <a:schemeClr val="accent4">
                    <a:satMod val="175000"/>
                    <a:alpha val="40000"/>
                  </a:schemeClr>
                </a:glow>
              </a:effectLst>
              <a:latin typeface="Aharoni" panose="02010803020104030203" pitchFamily="2" charset="-79"/>
              <a:cs typeface="Aharoni" panose="02010803020104030203" pitchFamily="2" charset="-79"/>
            </a:endParaRPr>
          </a:p>
        </p:txBody>
      </p:sp>
      <p:sp>
        <p:nvSpPr>
          <p:cNvPr id="3" name="Marcador de contenido 2"/>
          <p:cNvSpPr>
            <a:spLocks noGrp="1"/>
          </p:cNvSpPr>
          <p:nvPr>
            <p:ph idx="1"/>
          </p:nvPr>
        </p:nvSpPr>
        <p:spPr>
          <a:xfrm>
            <a:off x="576775" y="1507067"/>
            <a:ext cx="10902462" cy="4950004"/>
          </a:xfrm>
        </p:spPr>
        <p:txBody>
          <a:bodyPr>
            <a:normAutofit fontScale="92500" lnSpcReduction="20000"/>
          </a:bodyPr>
          <a:lstStyle/>
          <a:p>
            <a:pPr marL="0" indent="0" algn="just">
              <a:buNone/>
            </a:pPr>
            <a:r>
              <a:rPr lang="es-ES" sz="2300" b="1" dirty="0" smtClean="0">
                <a:solidFill>
                  <a:schemeClr val="accent5">
                    <a:lumMod val="50000"/>
                  </a:schemeClr>
                </a:solidFill>
                <a:latin typeface="Baskerville Old Face" panose="02020602080505020303" pitchFamily="18" charset="0"/>
              </a:rPr>
              <a:t>Celebramos en este mes el día internacional de la mujer.  Pero, </a:t>
            </a:r>
            <a:r>
              <a:rPr lang="es-ES" sz="2300" b="1" dirty="0" smtClean="0">
                <a:solidFill>
                  <a:schemeClr val="accent5">
                    <a:lumMod val="50000"/>
                  </a:schemeClr>
                </a:solidFill>
                <a:latin typeface="Baskerville Old Face" panose="02020602080505020303" pitchFamily="18" charset="0"/>
              </a:rPr>
              <a:t>¿qué </a:t>
            </a:r>
            <a:r>
              <a:rPr lang="es-ES" sz="2300" b="1" dirty="0" smtClean="0">
                <a:solidFill>
                  <a:schemeClr val="accent5">
                    <a:lumMod val="50000"/>
                  </a:schemeClr>
                </a:solidFill>
                <a:latin typeface="Baskerville Old Face" panose="02020602080505020303" pitchFamily="18" charset="0"/>
              </a:rPr>
              <a:t>celebramos de la mujer? Celebramos el que ellas a través del tiempo han hecho historia luchando por salir de las situaciones opresoras en que la sociedad machista las ha sometido. Hacemos memoria de las mujeres conscientes de su dignidad, de sus derechos, sus capacidades y actúan en favor de la vida por la causa de la libertad y la igualdad.</a:t>
            </a:r>
          </a:p>
          <a:p>
            <a:pPr marL="0" indent="0" algn="just">
              <a:buNone/>
            </a:pPr>
            <a:r>
              <a:rPr lang="es-ES" sz="2300" b="1" dirty="0" smtClean="0">
                <a:solidFill>
                  <a:schemeClr val="accent5">
                    <a:lumMod val="50000"/>
                  </a:schemeClr>
                </a:solidFill>
                <a:latin typeface="Baskerville Old Face" panose="02020602080505020303" pitchFamily="18" charset="0"/>
              </a:rPr>
              <a:t>Hacemos memoria de las mujeres sabias, decididas, fuertes, empecinadas en dar a luz la vida, la verdad, la justicia, pero también hacemos memoria y celebramos a las mujeres enraizadas en la fe que hacen posible el acontecer del Reino en medio de las realidades adversas, fruto de la prepotencia y la soberbia de los poderosos. Una de estas mujeres es Alfonsa </a:t>
            </a:r>
            <a:r>
              <a:rPr lang="es-ES" sz="2300" b="1" dirty="0" err="1" smtClean="0">
                <a:solidFill>
                  <a:schemeClr val="accent5">
                    <a:lumMod val="50000"/>
                  </a:schemeClr>
                </a:solidFill>
                <a:latin typeface="Baskerville Old Face" panose="02020602080505020303" pitchFamily="18" charset="0"/>
              </a:rPr>
              <a:t>Cavín</a:t>
            </a:r>
            <a:r>
              <a:rPr lang="es-ES" sz="2300" b="1" dirty="0" smtClean="0">
                <a:solidFill>
                  <a:schemeClr val="accent5">
                    <a:lumMod val="50000"/>
                  </a:schemeClr>
                </a:solidFill>
                <a:latin typeface="Baskerville Old Face" panose="02020602080505020303" pitchFamily="18" charset="0"/>
              </a:rPr>
              <a:t>, hermana y amiga afianzada en Dios en quien confío y espero.</a:t>
            </a:r>
          </a:p>
          <a:p>
            <a:pPr marL="0" indent="0" algn="just">
              <a:buNone/>
            </a:pPr>
            <a:r>
              <a:rPr lang="es-ES" sz="2300" b="1" dirty="0" smtClean="0">
                <a:solidFill>
                  <a:schemeClr val="accent5">
                    <a:lumMod val="50000"/>
                  </a:schemeClr>
                </a:solidFill>
                <a:latin typeface="Baskerville Old Face" panose="02020602080505020303" pitchFamily="18" charset="0"/>
              </a:rPr>
              <a:t>Alfonsa mujer de fe por la que se dejó conducir, por la que decide su futuro, cambia el sentido de su vida y se compromete con un proyecto que acoge como voluntad de Dios. Apoyada en la fe </a:t>
            </a:r>
            <a:r>
              <a:rPr lang="es-ES" sz="2300" b="1" dirty="0" err="1" smtClean="0">
                <a:solidFill>
                  <a:schemeClr val="accent5">
                    <a:lumMod val="50000"/>
                  </a:schemeClr>
                </a:solidFill>
                <a:latin typeface="Baskerville Old Face" panose="02020602080505020303" pitchFamily="18" charset="0"/>
              </a:rPr>
              <a:t>apostò</a:t>
            </a:r>
            <a:r>
              <a:rPr lang="es-ES" sz="2300" b="1" dirty="0" smtClean="0">
                <a:solidFill>
                  <a:schemeClr val="accent5">
                    <a:lumMod val="50000"/>
                  </a:schemeClr>
                </a:solidFill>
                <a:latin typeface="Baskerville Old Face" panose="02020602080505020303" pitchFamily="18" charset="0"/>
              </a:rPr>
              <a:t> por el futuro del mismo en tierra extranjera, dando vida a la familia concepcionista.</a:t>
            </a:r>
          </a:p>
          <a:p>
            <a:pPr marL="0" indent="0" algn="just">
              <a:buNone/>
            </a:pPr>
            <a:r>
              <a:rPr lang="es-ES" sz="2300" b="1" dirty="0" smtClean="0">
                <a:solidFill>
                  <a:schemeClr val="accent5">
                    <a:lumMod val="50000"/>
                  </a:schemeClr>
                </a:solidFill>
                <a:latin typeface="Baskerville Old Face" panose="02020602080505020303" pitchFamily="18" charset="0"/>
              </a:rPr>
              <a:t>Alfonsa cree que Dios esta con ella y en él se apoya y espera que se manifestará a través de su insignificancia.  Celebremos junto con Alfonsa a tantas otras que creyeron que Dios está de parte de los débiles y hace brillar su rostro a través de lo nuevo que va germinando.</a:t>
            </a:r>
          </a:p>
          <a:p>
            <a:pPr marL="0" indent="0" algn="just">
              <a:buNone/>
            </a:pPr>
            <a:endParaRPr lang="es-ES" dirty="0"/>
          </a:p>
        </p:txBody>
      </p:sp>
    </p:spTree>
    <p:extLst>
      <p:ext uri="{BB962C8B-B14F-4D97-AF65-F5344CB8AC3E}">
        <p14:creationId xmlns:p14="http://schemas.microsoft.com/office/powerpoint/2010/main" val="2775184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75817" y="404793"/>
            <a:ext cx="5731505" cy="461665"/>
          </a:xfrm>
          <a:prstGeom prst="rect">
            <a:avLst/>
          </a:prstGeom>
          <a:noFill/>
        </p:spPr>
        <p:txBody>
          <a:bodyPr wrap="none" rtlCol="0">
            <a:spAutoFit/>
          </a:bodyPr>
          <a:lstStyle/>
          <a:p>
            <a:r>
              <a:rPr lang="es-ES" sz="2400" b="1" dirty="0" smtClean="0">
                <a:solidFill>
                  <a:schemeClr val="accent3">
                    <a:lumMod val="75000"/>
                  </a:schemeClr>
                </a:solidFill>
                <a:effectLst>
                  <a:glow rad="101600">
                    <a:srgbClr val="92D050">
                      <a:alpha val="60000"/>
                    </a:srgbClr>
                  </a:glow>
                </a:effectLst>
                <a:latin typeface="Arial Black" panose="020B0A04020102020204" pitchFamily="34" charset="0"/>
              </a:rPr>
              <a:t>Canto: Alfonsa Hermana y Amiga</a:t>
            </a:r>
            <a:endParaRPr lang="es-ES" sz="2400" b="1" dirty="0">
              <a:solidFill>
                <a:schemeClr val="accent3">
                  <a:lumMod val="75000"/>
                </a:schemeClr>
              </a:solidFill>
              <a:effectLst>
                <a:glow rad="101600">
                  <a:srgbClr val="92D050">
                    <a:alpha val="60000"/>
                  </a:srgbClr>
                </a:glow>
              </a:effectLst>
              <a:latin typeface="Arial Black" panose="020B0A04020102020204" pitchFamily="34" charset="0"/>
            </a:endParaRPr>
          </a:p>
        </p:txBody>
      </p:sp>
      <p:sp>
        <p:nvSpPr>
          <p:cNvPr id="2" name="CuadroTexto 1"/>
          <p:cNvSpPr txBox="1"/>
          <p:nvPr/>
        </p:nvSpPr>
        <p:spPr>
          <a:xfrm>
            <a:off x="464234" y="1111347"/>
            <a:ext cx="10550770" cy="5909310"/>
          </a:xfrm>
          <a:prstGeom prst="rect">
            <a:avLst/>
          </a:prstGeom>
          <a:noFill/>
        </p:spPr>
        <p:txBody>
          <a:bodyPr wrap="square" rtlCol="0">
            <a:spAutoFit/>
          </a:bodyPr>
          <a:lstStyle/>
          <a:p>
            <a:r>
              <a:rPr lang="es-ES" dirty="0">
                <a:solidFill>
                  <a:schemeClr val="accent2">
                    <a:lumMod val="75000"/>
                  </a:schemeClr>
                </a:solidFill>
                <a:latin typeface="Berlin Sans FB" panose="020E0602020502020306" pitchFamily="34" charset="0"/>
              </a:rPr>
              <a:t>Mujer que viniste de pueblo extranjero te admiras y vives en otra nación.</a:t>
            </a:r>
          </a:p>
          <a:p>
            <a:r>
              <a:rPr lang="es-ES" dirty="0">
                <a:solidFill>
                  <a:schemeClr val="accent2">
                    <a:lumMod val="75000"/>
                  </a:schemeClr>
                </a:solidFill>
                <a:latin typeface="Berlin Sans FB" panose="020E0602020502020306" pitchFamily="34" charset="0"/>
              </a:rPr>
              <a:t>Tú sí, te revela mujer junto al pueblo.  Entrega callada en la promoción. (2 v.)</a:t>
            </a:r>
          </a:p>
          <a:p>
            <a:endParaRPr lang="es-ES" dirty="0">
              <a:solidFill>
                <a:schemeClr val="accent2">
                  <a:lumMod val="75000"/>
                </a:schemeClr>
              </a:solidFill>
              <a:latin typeface="Berlin Sans FB" panose="020E0602020502020306" pitchFamily="34" charset="0"/>
            </a:endParaRPr>
          </a:p>
          <a:p>
            <a:r>
              <a:rPr lang="es-ES" dirty="0">
                <a:solidFill>
                  <a:schemeClr val="accent2">
                    <a:lumMod val="75000"/>
                  </a:schemeClr>
                </a:solidFill>
                <a:latin typeface="Berlin Sans FB" panose="020E0602020502020306" pitchFamily="34" charset="0"/>
              </a:rPr>
              <a:t>Después,  el conflicto,  comienza la duda; el camino se hace difícil de andar.</a:t>
            </a:r>
          </a:p>
          <a:p>
            <a:r>
              <a:rPr lang="es-ES" dirty="0">
                <a:solidFill>
                  <a:schemeClr val="accent2">
                    <a:lumMod val="75000"/>
                  </a:schemeClr>
                </a:solidFill>
                <a:latin typeface="Berlin Sans FB" panose="020E0602020502020306" pitchFamily="34" charset="0"/>
              </a:rPr>
              <a:t>Tu vida es la gente, te adaptas al pueblo.  Muriendo das vida en tu caminar. (2v.).</a:t>
            </a:r>
          </a:p>
          <a:p>
            <a:endParaRPr lang="es-ES" dirty="0">
              <a:solidFill>
                <a:schemeClr val="accent2">
                  <a:lumMod val="75000"/>
                </a:schemeClr>
              </a:solidFill>
              <a:latin typeface="Berlin Sans FB" panose="020E0602020502020306" pitchFamily="34" charset="0"/>
            </a:endParaRPr>
          </a:p>
          <a:p>
            <a:r>
              <a:rPr lang="es-ES" dirty="0">
                <a:solidFill>
                  <a:schemeClr val="accent2">
                    <a:lumMod val="75000"/>
                  </a:schemeClr>
                </a:solidFill>
                <a:latin typeface="Berlin Sans FB" panose="020E0602020502020306" pitchFamily="34" charset="0"/>
              </a:rPr>
              <a:t>EL TIEMPO PASO, EL TIEMPO PASO. TUS HUELLAS QUEDARON</a:t>
            </a:r>
          </a:p>
          <a:p>
            <a:r>
              <a:rPr lang="es-ES" dirty="0">
                <a:solidFill>
                  <a:schemeClr val="accent2">
                    <a:lumMod val="75000"/>
                  </a:schemeClr>
                </a:solidFill>
                <a:latin typeface="Berlin Sans FB" panose="020E0602020502020306" pitchFamily="34" charset="0"/>
              </a:rPr>
              <a:t>CAMINOS Y BRECHAS SE FUERON FORJANDO.</a:t>
            </a:r>
          </a:p>
          <a:p>
            <a:r>
              <a:rPr lang="es-ES" dirty="0">
                <a:solidFill>
                  <a:schemeClr val="accent2">
                    <a:lumMod val="75000"/>
                  </a:schemeClr>
                </a:solidFill>
                <a:latin typeface="Berlin Sans FB" panose="020E0602020502020306" pitchFamily="34" charset="0"/>
              </a:rPr>
              <a:t>TU SUEÑO Y ARDOR,  TU SUEÑO Y ARDOR ES HOY CONTINUADO</a:t>
            </a:r>
          </a:p>
          <a:p>
            <a:r>
              <a:rPr lang="es-ES" dirty="0">
                <a:solidFill>
                  <a:schemeClr val="accent2">
                    <a:lumMod val="75000"/>
                  </a:schemeClr>
                </a:solidFill>
                <a:latin typeface="Berlin Sans FB" panose="020E0602020502020306" pitchFamily="34" charset="0"/>
              </a:rPr>
              <a:t>Y LA SEMILLA VA GERMINANDO.</a:t>
            </a:r>
          </a:p>
          <a:p>
            <a:endParaRPr lang="es-ES" dirty="0">
              <a:solidFill>
                <a:schemeClr val="accent2">
                  <a:lumMod val="75000"/>
                </a:schemeClr>
              </a:solidFill>
              <a:latin typeface="Berlin Sans FB" panose="020E0602020502020306" pitchFamily="34" charset="0"/>
            </a:endParaRPr>
          </a:p>
          <a:p>
            <a:r>
              <a:rPr lang="es-ES" dirty="0">
                <a:solidFill>
                  <a:schemeClr val="accent2">
                    <a:lumMod val="75000"/>
                  </a:schemeClr>
                </a:solidFill>
                <a:latin typeface="Berlin Sans FB" panose="020E0602020502020306" pitchFamily="34" charset="0"/>
              </a:rPr>
              <a:t>En tu mirada acoges al pobre, tú quieres su vida pronto transformar.</a:t>
            </a:r>
          </a:p>
          <a:p>
            <a:r>
              <a:rPr lang="es-ES" dirty="0">
                <a:solidFill>
                  <a:schemeClr val="accent2">
                    <a:lumMod val="75000"/>
                  </a:schemeClr>
                </a:solidFill>
                <a:latin typeface="Berlin Sans FB" panose="020E0602020502020306" pitchFamily="34" charset="0"/>
              </a:rPr>
              <a:t>Te haces de ellos hermana y amiga,  Naciendo en tus gestos el Reino de Dios. (2v.).</a:t>
            </a:r>
          </a:p>
          <a:p>
            <a:endParaRPr lang="es-ES" dirty="0">
              <a:solidFill>
                <a:schemeClr val="accent2">
                  <a:lumMod val="75000"/>
                </a:schemeClr>
              </a:solidFill>
              <a:latin typeface="Berlin Sans FB" panose="020E0602020502020306" pitchFamily="34" charset="0"/>
            </a:endParaRPr>
          </a:p>
          <a:p>
            <a:r>
              <a:rPr lang="es-ES" dirty="0">
                <a:solidFill>
                  <a:schemeClr val="accent2">
                    <a:lumMod val="75000"/>
                  </a:schemeClr>
                </a:solidFill>
                <a:latin typeface="Berlin Sans FB" panose="020E0602020502020306" pitchFamily="34" charset="0"/>
              </a:rPr>
              <a:t>Confianza serena en el Dios de la vida y tierno cariño a María mujer</a:t>
            </a:r>
          </a:p>
          <a:p>
            <a:r>
              <a:rPr lang="es-ES" dirty="0">
                <a:solidFill>
                  <a:schemeClr val="accent2">
                    <a:lumMod val="75000"/>
                  </a:schemeClr>
                </a:solidFill>
                <a:latin typeface="Berlin Sans FB" panose="020E0602020502020306" pitchFamily="34" charset="0"/>
              </a:rPr>
              <a:t>Fue Alfonsa, la fuerza que animó su vida.    Y un firme espíritu fiel a tu Señor. (2v.).</a:t>
            </a:r>
          </a:p>
          <a:p>
            <a:endParaRPr lang="es-ES" dirty="0">
              <a:solidFill>
                <a:schemeClr val="accent2">
                  <a:lumMod val="75000"/>
                </a:schemeClr>
              </a:solidFill>
              <a:latin typeface="Berlin Sans FB" panose="020E0602020502020306" pitchFamily="34" charset="0"/>
            </a:endParaRPr>
          </a:p>
          <a:p>
            <a:r>
              <a:rPr lang="es-ES" dirty="0">
                <a:solidFill>
                  <a:schemeClr val="accent2">
                    <a:lumMod val="75000"/>
                  </a:schemeClr>
                </a:solidFill>
                <a:latin typeface="Berlin Sans FB" panose="020E0602020502020306" pitchFamily="34" charset="0"/>
              </a:rPr>
              <a:t>Nosotras queremos dar una respuesta naciendo y muriendo con los pobres de hoy</a:t>
            </a:r>
          </a:p>
          <a:p>
            <a:r>
              <a:rPr lang="es-ES" dirty="0">
                <a:solidFill>
                  <a:schemeClr val="accent2">
                    <a:lumMod val="75000"/>
                  </a:schemeClr>
                </a:solidFill>
                <a:latin typeface="Berlin Sans FB" panose="020E0602020502020306" pitchFamily="34" charset="0"/>
              </a:rPr>
              <a:t>Haciendo camino brotó la esperanza:   Un mañana,  siempre nuevo, en fraternidad. (2v.).</a:t>
            </a:r>
          </a:p>
          <a:p>
            <a:r>
              <a:rPr lang="es-ES" dirty="0">
                <a:solidFill>
                  <a:schemeClr val="accent2">
                    <a:lumMod val="75000"/>
                  </a:schemeClr>
                </a:solidFill>
                <a:latin typeface="Berlin Sans FB" panose="020E0602020502020306" pitchFamily="34" charset="0"/>
              </a:rPr>
              <a:t> </a:t>
            </a:r>
          </a:p>
          <a:p>
            <a:r>
              <a:rPr lang="es-ES" dirty="0"/>
              <a:t> </a:t>
            </a:r>
          </a:p>
        </p:txBody>
      </p:sp>
    </p:spTree>
    <p:extLst>
      <p:ext uri="{BB962C8B-B14F-4D97-AF65-F5344CB8AC3E}">
        <p14:creationId xmlns:p14="http://schemas.microsoft.com/office/powerpoint/2010/main" val="544904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6642" y="1030515"/>
            <a:ext cx="11787168" cy="5601533"/>
          </a:xfrm>
          <a:prstGeom prst="rect">
            <a:avLst/>
          </a:prstGeom>
          <a:noFill/>
        </p:spPr>
        <p:txBody>
          <a:bodyPr wrap="square" rtlCol="0">
            <a:spAutoFit/>
          </a:bodyPr>
          <a:lstStyle/>
          <a:p>
            <a:r>
              <a:rPr lang="es-ES" sz="2000" b="1" dirty="0" smtClean="0">
                <a:solidFill>
                  <a:schemeClr val="accent3">
                    <a:lumMod val="75000"/>
                  </a:schemeClr>
                </a:solidFill>
                <a:latin typeface="Bookman Old Style" panose="02050604050505020204" pitchFamily="18" charset="0"/>
              </a:rPr>
              <a:t>Felices </a:t>
            </a:r>
            <a:r>
              <a:rPr lang="es-ES" sz="2000" b="1" dirty="0">
                <a:solidFill>
                  <a:schemeClr val="accent3">
                    <a:lumMod val="75000"/>
                  </a:schemeClr>
                </a:solidFill>
                <a:latin typeface="Bookman Old Style" panose="02050604050505020204" pitchFamily="18" charset="0"/>
              </a:rPr>
              <a:t>las que luchan por la igualdad, porque engendran una nueva manera de vivir.</a:t>
            </a:r>
          </a:p>
          <a:p>
            <a:r>
              <a:rPr lang="es-ES" sz="2000" b="1" dirty="0">
                <a:solidFill>
                  <a:schemeClr val="accent3">
                    <a:lumMod val="75000"/>
                  </a:schemeClr>
                </a:solidFill>
                <a:latin typeface="Bookman Old Style" panose="02050604050505020204" pitchFamily="18" charset="0"/>
              </a:rPr>
              <a:t>Felices las rescatadoras de la libertad, porque hacen creíble que Dios vive en nosotros.</a:t>
            </a:r>
          </a:p>
          <a:p>
            <a:r>
              <a:rPr lang="es-ES" sz="2000" b="1" dirty="0">
                <a:solidFill>
                  <a:schemeClr val="accent3">
                    <a:lumMod val="75000"/>
                  </a:schemeClr>
                </a:solidFill>
                <a:latin typeface="Bookman Old Style" panose="02050604050505020204" pitchFamily="18" charset="0"/>
              </a:rPr>
              <a:t>Bienaventuradas mujeres fuertes, que en búsqueda conjunta con los varones, testimonian que es posible ser iguales en las diferencias.</a:t>
            </a:r>
          </a:p>
          <a:p>
            <a:r>
              <a:rPr lang="es-ES" sz="2000" b="1" dirty="0">
                <a:solidFill>
                  <a:schemeClr val="accent3">
                    <a:lumMod val="75000"/>
                  </a:schemeClr>
                </a:solidFill>
                <a:latin typeface="Bookman Old Style" panose="02050604050505020204" pitchFamily="18" charset="0"/>
              </a:rPr>
              <a:t>Bienaventuradas mujeres cariñosas y emprendedoras;</a:t>
            </a:r>
          </a:p>
          <a:p>
            <a:r>
              <a:rPr lang="es-ES" sz="2000" b="1" dirty="0">
                <a:solidFill>
                  <a:schemeClr val="accent3">
                    <a:lumMod val="75000"/>
                  </a:schemeClr>
                </a:solidFill>
                <a:latin typeface="Bookman Old Style" panose="02050604050505020204" pitchFamily="18" charset="0"/>
              </a:rPr>
              <a:t>que proclaman y construyen un mundo más humano.</a:t>
            </a:r>
          </a:p>
          <a:p>
            <a:r>
              <a:rPr lang="es-ES" sz="2000" b="1" dirty="0">
                <a:solidFill>
                  <a:schemeClr val="accent3">
                    <a:lumMod val="75000"/>
                  </a:schemeClr>
                </a:solidFill>
                <a:latin typeface="Bookman Old Style" panose="02050604050505020204" pitchFamily="18" charset="0"/>
              </a:rPr>
              <a:t>Dichosas aquellas que expresando su sensibilidad recuperan el rostro materno de Dios.</a:t>
            </a:r>
          </a:p>
          <a:p>
            <a:r>
              <a:rPr lang="es-ES" sz="2000" b="1" dirty="0">
                <a:solidFill>
                  <a:schemeClr val="accent3">
                    <a:lumMod val="75000"/>
                  </a:schemeClr>
                </a:solidFill>
                <a:latin typeface="Bookman Old Style" panose="02050604050505020204" pitchFamily="18" charset="0"/>
              </a:rPr>
              <a:t>Dichosas aquellas que con su resistencia y constancia, glorifican a Dios  transformando la sociedad.</a:t>
            </a:r>
          </a:p>
          <a:p>
            <a:r>
              <a:rPr lang="es-ES" sz="2000" b="1" dirty="0">
                <a:solidFill>
                  <a:schemeClr val="accent3">
                    <a:lumMod val="75000"/>
                  </a:schemeClr>
                </a:solidFill>
                <a:latin typeface="Bookman Old Style" panose="02050604050505020204" pitchFamily="18" charset="0"/>
              </a:rPr>
              <a:t>Dichosas aquellas que siendo fieles al Espíritu, recuperan para nuestro tiempo la vida en la iglesia de los pobres.</a:t>
            </a:r>
          </a:p>
          <a:p>
            <a:r>
              <a:rPr lang="es-ES" sz="2000" b="1" dirty="0">
                <a:solidFill>
                  <a:schemeClr val="accent3">
                    <a:lumMod val="75000"/>
                  </a:schemeClr>
                </a:solidFill>
                <a:latin typeface="Bookman Old Style" panose="02050604050505020204" pitchFamily="18" charset="0"/>
              </a:rPr>
              <a:t>Alégrense  cuando con paso orante y contemplativo como María y Madre Alfonsa , saben descubrir la historia de la revelación.</a:t>
            </a:r>
          </a:p>
          <a:p>
            <a:r>
              <a:rPr lang="es-ES" sz="2000" b="1" dirty="0">
                <a:solidFill>
                  <a:schemeClr val="accent3">
                    <a:lumMod val="75000"/>
                  </a:schemeClr>
                </a:solidFill>
                <a:latin typeface="Bookman Old Style" panose="02050604050505020204" pitchFamily="18" charset="0"/>
              </a:rPr>
              <a:t>Alégrense cuando anticipado la utopía de la liberación, cultivan, cosechan, reparten el pan de la fraternidad y de la solidaridad.</a:t>
            </a:r>
          </a:p>
          <a:p>
            <a:r>
              <a:rPr lang="es-ES" sz="2000" b="1" dirty="0">
                <a:solidFill>
                  <a:schemeClr val="accent3">
                    <a:lumMod val="75000"/>
                  </a:schemeClr>
                </a:solidFill>
                <a:latin typeface="Bookman Old Style" panose="02050604050505020204" pitchFamily="18" charset="0"/>
              </a:rPr>
              <a:t>Alégrense cuando por su carisma de madres y padres se hacen responsables de la vida con espíritu combativo.</a:t>
            </a:r>
          </a:p>
          <a:p>
            <a:endParaRPr lang="es-ES" b="1" dirty="0">
              <a:solidFill>
                <a:schemeClr val="accent3">
                  <a:lumMod val="75000"/>
                </a:schemeClr>
              </a:solidFill>
            </a:endParaRPr>
          </a:p>
        </p:txBody>
      </p:sp>
      <p:sp>
        <p:nvSpPr>
          <p:cNvPr id="3" name="CuadroTexto 2"/>
          <p:cNvSpPr txBox="1"/>
          <p:nvPr/>
        </p:nvSpPr>
        <p:spPr>
          <a:xfrm rot="20896470">
            <a:off x="253217" y="392107"/>
            <a:ext cx="4346917" cy="707886"/>
          </a:xfrm>
          <a:prstGeom prst="rect">
            <a:avLst/>
          </a:prstGeom>
          <a:noFill/>
        </p:spPr>
        <p:txBody>
          <a:bodyPr wrap="square" rtlCol="0">
            <a:spAutoFit/>
          </a:bodyPr>
          <a:lstStyle/>
          <a:p>
            <a:pPr algn="ctr"/>
            <a:r>
              <a:rPr lang="es-ES" sz="2000" dirty="0">
                <a:solidFill>
                  <a:schemeClr val="accent1">
                    <a:lumMod val="75000"/>
                  </a:schemeClr>
                </a:solidFill>
                <a:effectLst>
                  <a:glow rad="101600">
                    <a:srgbClr val="FFFF00">
                      <a:alpha val="60000"/>
                    </a:srgbClr>
                  </a:glow>
                </a:effectLst>
                <a:latin typeface="Aharoni" panose="02010803020104030203" pitchFamily="2" charset="-79"/>
                <a:cs typeface="Aharoni" panose="02010803020104030203" pitchFamily="2" charset="-79"/>
              </a:rPr>
              <a:t>BIENAVENTURANZAS DE LA MUJER</a:t>
            </a:r>
          </a:p>
        </p:txBody>
      </p:sp>
    </p:spTree>
    <p:extLst>
      <p:ext uri="{BB962C8B-B14F-4D97-AF65-F5344CB8AC3E}">
        <p14:creationId xmlns:p14="http://schemas.microsoft.com/office/powerpoint/2010/main" val="168384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0947" y="647113"/>
            <a:ext cx="8215089" cy="2031325"/>
          </a:xfrm>
          <a:prstGeom prst="rect">
            <a:avLst/>
          </a:prstGeom>
          <a:noFill/>
        </p:spPr>
        <p:txBody>
          <a:bodyPr wrap="square" rtlCol="0">
            <a:spAutoFit/>
          </a:bodyPr>
          <a:lstStyle/>
          <a:p>
            <a:pPr algn="just"/>
            <a:r>
              <a:rPr lang="es-ES" dirty="0"/>
              <a:t> </a:t>
            </a:r>
            <a:r>
              <a:rPr lang="es-ES" b="1" dirty="0">
                <a:solidFill>
                  <a:schemeClr val="accent1">
                    <a:lumMod val="60000"/>
                    <a:lumOff val="40000"/>
                  </a:schemeClr>
                </a:solidFill>
                <a:latin typeface="Copperplate Gothic Light" panose="020E0507020206020404" pitchFamily="34" charset="0"/>
              </a:rPr>
              <a:t>“Por la fe Abrahán, obediente a la llamada divina, salió hacia una tierra que iba a recibir en posesión, y salió sin saber a dónde iba. Por la fe vivió como extranjero en la tierra que se le había prometido, habitando tiendas. Y lo mismo hicieron Isaac y Jacob, herederos como él de la misma promesa. Vivió así porque esperaba una ciudad de sólidos cimientos, cuyo arquitecto y constructor es Dios”   </a:t>
            </a:r>
            <a:r>
              <a:rPr lang="es-ES" b="1" dirty="0" err="1">
                <a:solidFill>
                  <a:schemeClr val="accent1">
                    <a:lumMod val="60000"/>
                    <a:lumOff val="40000"/>
                  </a:schemeClr>
                </a:solidFill>
                <a:latin typeface="Copperplate Gothic Light" panose="020E0507020206020404" pitchFamily="34" charset="0"/>
              </a:rPr>
              <a:t>Hb</a:t>
            </a:r>
            <a:r>
              <a:rPr lang="es-ES" b="1" dirty="0">
                <a:solidFill>
                  <a:schemeClr val="accent1">
                    <a:lumMod val="60000"/>
                    <a:lumOff val="40000"/>
                  </a:schemeClr>
                </a:solidFill>
                <a:latin typeface="Copperplate Gothic Light" panose="020E0507020206020404" pitchFamily="34" charset="0"/>
              </a:rPr>
              <a:t>. 11, 8-10.</a:t>
            </a:r>
          </a:p>
        </p:txBody>
      </p:sp>
      <p:sp>
        <p:nvSpPr>
          <p:cNvPr id="4" name="Rectángulo 3"/>
          <p:cNvSpPr/>
          <p:nvPr/>
        </p:nvSpPr>
        <p:spPr>
          <a:xfrm>
            <a:off x="2855742" y="3014715"/>
            <a:ext cx="9087729" cy="3477875"/>
          </a:xfrm>
          <a:prstGeom prst="rect">
            <a:avLst/>
          </a:prstGeom>
        </p:spPr>
        <p:txBody>
          <a:bodyPr wrap="square">
            <a:spAutoFit/>
          </a:bodyPr>
          <a:lstStyle/>
          <a:p>
            <a:pPr algn="just"/>
            <a:r>
              <a:rPr lang="es-ES" sz="2000" b="1" dirty="0">
                <a:solidFill>
                  <a:schemeClr val="accent6">
                    <a:lumMod val="50000"/>
                  </a:schemeClr>
                </a:solidFill>
                <a:latin typeface="Batang" panose="02030600000101010101" pitchFamily="18" charset="-127"/>
                <a:ea typeface="Batang" panose="02030600000101010101" pitchFamily="18" charset="-127"/>
              </a:rPr>
              <a:t>Por la fe M. Alfonsa, como Abrahán, responde a la llamada de Dios. La fe no nace en ella por su esfuerzo, es don de la gracia bautismal que le permitió entrar en relación con Dios. Con la fe su vida cobro sentido, se adhirió al designio de salvación de Dios realizado en Cristo, salió de su tierra y vivió como extranjera, como Abrahán.  “</a:t>
            </a:r>
            <a:r>
              <a:rPr lang="es-ES" sz="2000" b="1" i="1" dirty="0">
                <a:solidFill>
                  <a:schemeClr val="accent6">
                    <a:lumMod val="50000"/>
                  </a:schemeClr>
                </a:solidFill>
                <a:latin typeface="Batang" panose="02030600000101010101" pitchFamily="18" charset="-127"/>
                <a:ea typeface="Batang" panose="02030600000101010101" pitchFamily="18" charset="-127"/>
              </a:rPr>
              <a:t>Mujer extranjera he dejado mi país”</a:t>
            </a:r>
            <a:r>
              <a:rPr lang="es-ES" sz="2000" b="1" dirty="0">
                <a:solidFill>
                  <a:schemeClr val="accent6">
                    <a:lumMod val="50000"/>
                  </a:schemeClr>
                </a:solidFill>
                <a:latin typeface="Batang" panose="02030600000101010101" pitchFamily="18" charset="-127"/>
                <a:ea typeface="Batang" panose="02030600000101010101" pitchFamily="18" charset="-127"/>
              </a:rPr>
              <a:t>.</a:t>
            </a:r>
          </a:p>
          <a:p>
            <a:pPr algn="just"/>
            <a:r>
              <a:rPr lang="es-ES" sz="2000" b="1" dirty="0">
                <a:solidFill>
                  <a:schemeClr val="accent6">
                    <a:lumMod val="50000"/>
                  </a:schemeClr>
                </a:solidFill>
                <a:latin typeface="Batang" panose="02030600000101010101" pitchFamily="18" charset="-127"/>
                <a:ea typeface="Batang" panose="02030600000101010101" pitchFamily="18" charset="-127"/>
              </a:rPr>
              <a:t>M. Alfonsa cree en la presencia de Dios en su vida y actúa con confianza y fortaleza apoyada en la gracia; asume la realidad y descubre que Dios se manifiesta a través de ella:  </a:t>
            </a:r>
            <a:r>
              <a:rPr lang="es-ES" sz="2000" b="1" dirty="0" smtClean="0">
                <a:solidFill>
                  <a:schemeClr val="accent6">
                    <a:lumMod val="50000"/>
                  </a:schemeClr>
                </a:solidFill>
                <a:latin typeface="Batang" panose="02030600000101010101" pitchFamily="18" charset="-127"/>
                <a:ea typeface="Batang" panose="02030600000101010101" pitchFamily="18" charset="-127"/>
              </a:rPr>
              <a:t>“</a:t>
            </a:r>
            <a:r>
              <a:rPr lang="es-ES" sz="2000" b="1" i="1" dirty="0" smtClean="0">
                <a:solidFill>
                  <a:schemeClr val="accent6">
                    <a:lumMod val="50000"/>
                  </a:schemeClr>
                </a:solidFill>
                <a:latin typeface="Batang" panose="02030600000101010101" pitchFamily="18" charset="-127"/>
                <a:ea typeface="Batang" panose="02030600000101010101" pitchFamily="18" charset="-127"/>
              </a:rPr>
              <a:t>el </a:t>
            </a:r>
            <a:r>
              <a:rPr lang="es-ES" sz="2000" b="1" i="1" dirty="0">
                <a:solidFill>
                  <a:schemeClr val="accent6">
                    <a:lumMod val="50000"/>
                  </a:schemeClr>
                </a:solidFill>
                <a:latin typeface="Batang" panose="02030600000101010101" pitchFamily="18" charset="-127"/>
                <a:ea typeface="Batang" panose="02030600000101010101" pitchFamily="18" charset="-127"/>
              </a:rPr>
              <a:t>Señor  se ha complacido varias veces en hacer resaltar su poder por medio de sus más insignificantes criaturas</a:t>
            </a:r>
            <a:r>
              <a:rPr lang="es-ES" sz="2000" b="1" dirty="0">
                <a:solidFill>
                  <a:schemeClr val="accent6">
                    <a:lumMod val="50000"/>
                  </a:schemeClr>
                </a:solidFill>
                <a:latin typeface="Batang" panose="02030600000101010101" pitchFamily="18" charset="-127"/>
                <a:ea typeface="Batang" panose="02030600000101010101" pitchFamily="18" charset="-127"/>
              </a:rPr>
              <a:t>” (Itinerario Espiritual de M. Alfonsa </a:t>
            </a:r>
            <a:r>
              <a:rPr lang="es-ES" sz="2000" b="1" dirty="0" err="1">
                <a:solidFill>
                  <a:schemeClr val="accent6">
                    <a:lumMod val="50000"/>
                  </a:schemeClr>
                </a:solidFill>
                <a:latin typeface="Batang" panose="02030600000101010101" pitchFamily="18" charset="-127"/>
                <a:ea typeface="Batang" panose="02030600000101010101" pitchFamily="18" charset="-127"/>
              </a:rPr>
              <a:t>Pag</a:t>
            </a:r>
            <a:r>
              <a:rPr lang="es-ES" sz="2000" b="1" dirty="0">
                <a:solidFill>
                  <a:schemeClr val="accent6">
                    <a:lumMod val="50000"/>
                  </a:schemeClr>
                </a:solidFill>
                <a:latin typeface="Batang" panose="02030600000101010101" pitchFamily="18" charset="-127"/>
                <a:ea typeface="Batang" panose="02030600000101010101" pitchFamily="18" charset="-127"/>
              </a:rPr>
              <a:t>. 42).</a:t>
            </a:r>
          </a:p>
        </p:txBody>
      </p:sp>
      <p:sp>
        <p:nvSpPr>
          <p:cNvPr id="5" name="CuadroTexto 4"/>
          <p:cNvSpPr txBox="1"/>
          <p:nvPr/>
        </p:nvSpPr>
        <p:spPr>
          <a:xfrm>
            <a:off x="9636370" y="2401439"/>
            <a:ext cx="1871002" cy="461665"/>
          </a:xfrm>
          <a:prstGeom prst="rect">
            <a:avLst/>
          </a:prstGeom>
          <a:noFill/>
        </p:spPr>
        <p:txBody>
          <a:bodyPr wrap="square" rtlCol="0">
            <a:spAutoFit/>
          </a:bodyPr>
          <a:lstStyle/>
          <a:p>
            <a:r>
              <a:rPr lang="es-ES" sz="2400" dirty="0" smtClean="0">
                <a:solidFill>
                  <a:schemeClr val="accent2">
                    <a:lumMod val="75000"/>
                  </a:schemeClr>
                </a:solidFill>
                <a:effectLst>
                  <a:glow rad="101600">
                    <a:schemeClr val="accent3">
                      <a:satMod val="175000"/>
                      <a:alpha val="40000"/>
                    </a:schemeClr>
                  </a:glow>
                </a:effectLst>
                <a:latin typeface="Aharoni" panose="02010803020104030203" pitchFamily="2" charset="-79"/>
                <a:cs typeface="Aharoni" panose="02010803020104030203" pitchFamily="2" charset="-79"/>
              </a:rPr>
              <a:t>Reflexión </a:t>
            </a:r>
            <a:endParaRPr lang="es-ES" sz="2400" dirty="0">
              <a:solidFill>
                <a:schemeClr val="accent2">
                  <a:lumMod val="75000"/>
                </a:schemeClr>
              </a:solidFill>
              <a:effectLst>
                <a:glow rad="101600">
                  <a:schemeClr val="accent3">
                    <a:satMod val="175000"/>
                    <a:alpha val="40000"/>
                  </a:schemeClr>
                </a:glow>
              </a:effectLst>
              <a:latin typeface="Aharoni" panose="02010803020104030203" pitchFamily="2" charset="-79"/>
              <a:cs typeface="Aharoni" panose="02010803020104030203" pitchFamily="2" charset="-79"/>
            </a:endParaRPr>
          </a:p>
        </p:txBody>
      </p:sp>
      <p:sp>
        <p:nvSpPr>
          <p:cNvPr id="6" name="CuadroTexto 5"/>
          <p:cNvSpPr txBox="1"/>
          <p:nvPr/>
        </p:nvSpPr>
        <p:spPr>
          <a:xfrm>
            <a:off x="338069" y="277781"/>
            <a:ext cx="3699359" cy="369332"/>
          </a:xfrm>
          <a:prstGeom prst="rect">
            <a:avLst/>
          </a:prstGeom>
          <a:noFill/>
        </p:spPr>
        <p:txBody>
          <a:bodyPr wrap="square" rtlCol="0">
            <a:spAutoFit/>
          </a:bodyPr>
          <a:lstStyle/>
          <a:p>
            <a:r>
              <a:rPr lang="es-ES" dirty="0" smtClean="0">
                <a:effectLst>
                  <a:glow rad="101600">
                    <a:schemeClr val="bg1">
                      <a:alpha val="60000"/>
                    </a:schemeClr>
                  </a:glow>
                </a:effectLst>
              </a:rPr>
              <a:t> </a:t>
            </a:r>
            <a:r>
              <a:rPr lang="es-ES" dirty="0">
                <a:effectLst>
                  <a:glow rad="101600">
                    <a:schemeClr val="bg1">
                      <a:alpha val="60000"/>
                    </a:schemeClr>
                  </a:glow>
                </a:effectLst>
                <a:latin typeface="Arial Black" panose="020B0A04020102020204" pitchFamily="34" charset="0"/>
              </a:rPr>
              <a:t>Lectura  de la Palabra</a:t>
            </a:r>
          </a:p>
        </p:txBody>
      </p:sp>
      <p:pic>
        <p:nvPicPr>
          <p:cNvPr id="9" name="Imagen 8"/>
          <p:cNvPicPr>
            <a:picLocks noChangeAspect="1"/>
          </p:cNvPicPr>
          <p:nvPr/>
        </p:nvPicPr>
        <p:blipFill>
          <a:blip r:embed="rId2"/>
          <a:stretch>
            <a:fillRect/>
          </a:stretch>
        </p:blipFill>
        <p:spPr>
          <a:xfrm>
            <a:off x="91663" y="2814190"/>
            <a:ext cx="2764079" cy="3878924"/>
          </a:xfrm>
          <a:prstGeom prst="ellipse">
            <a:avLst/>
          </a:prstGeom>
          <a:ln>
            <a:noFill/>
          </a:ln>
          <a:effectLst>
            <a:softEdge rad="112500"/>
          </a:effectLst>
        </p:spPr>
      </p:pic>
    </p:spTree>
    <p:extLst>
      <p:ext uri="{BB962C8B-B14F-4D97-AF65-F5344CB8AC3E}">
        <p14:creationId xmlns:p14="http://schemas.microsoft.com/office/powerpoint/2010/main" val="3025026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6609" y="1223890"/>
            <a:ext cx="11676185" cy="4939814"/>
          </a:xfrm>
          <a:prstGeom prst="rect">
            <a:avLst/>
          </a:prstGeom>
          <a:noFill/>
        </p:spPr>
        <p:txBody>
          <a:bodyPr wrap="square" rtlCol="0">
            <a:spAutoFit/>
          </a:bodyPr>
          <a:lstStyle/>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Se </a:t>
            </a:r>
            <a:r>
              <a:rPr lang="es-ES" sz="2100" dirty="0">
                <a:solidFill>
                  <a:schemeClr val="accent2">
                    <a:lumMod val="75000"/>
                  </a:schemeClr>
                </a:solidFill>
                <a:latin typeface="Agency FB" panose="020B0503020202020204" pitchFamily="34" charset="0"/>
              </a:rPr>
              <a:t>pone en búsqueda del sentido de su vida y responde a la voluntad de DIOS</a:t>
            </a:r>
            <a:r>
              <a:rPr lang="es-ES" sz="2100" dirty="0" smtClean="0">
                <a:solidFill>
                  <a:schemeClr val="accent2">
                    <a:lumMod val="75000"/>
                  </a:schemeClr>
                </a:solidFill>
                <a:latin typeface="Agency FB" panose="020B0503020202020204" pitchFamily="34" charset="0"/>
              </a:rPr>
              <a:t>.</a:t>
            </a:r>
          </a:p>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Descubre </a:t>
            </a:r>
            <a:r>
              <a:rPr lang="es-ES" sz="2100" dirty="0">
                <a:solidFill>
                  <a:schemeClr val="accent2">
                    <a:lumMod val="75000"/>
                  </a:schemeClr>
                </a:solidFill>
                <a:latin typeface="Agency FB" panose="020B0503020202020204" pitchFamily="34" charset="0"/>
              </a:rPr>
              <a:t>el Carisma que Dios le ha dado, DON Y GRACIA para vivir en comunidad</a:t>
            </a:r>
            <a:r>
              <a:rPr lang="es-ES" sz="2100" dirty="0" smtClean="0">
                <a:solidFill>
                  <a:schemeClr val="accent2">
                    <a:lumMod val="75000"/>
                  </a:schemeClr>
                </a:solidFill>
                <a:latin typeface="Agency FB" panose="020B0503020202020204" pitchFamily="34" charset="0"/>
              </a:rPr>
              <a:t>.</a:t>
            </a:r>
          </a:p>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Está </a:t>
            </a:r>
            <a:r>
              <a:rPr lang="es-ES" sz="2100" dirty="0">
                <a:solidFill>
                  <a:schemeClr val="accent2">
                    <a:lumMod val="75000"/>
                  </a:schemeClr>
                </a:solidFill>
                <a:latin typeface="Agency FB" panose="020B0503020202020204" pitchFamily="34" charset="0"/>
              </a:rPr>
              <a:t>atenta a las necesidades de su tiempo y se arriesga a fundar una nueva familia </a:t>
            </a:r>
            <a:r>
              <a:rPr lang="es-ES" sz="2100" dirty="0" smtClean="0">
                <a:solidFill>
                  <a:schemeClr val="accent2">
                    <a:lumMod val="75000"/>
                  </a:schemeClr>
                </a:solidFill>
                <a:latin typeface="Agency FB" panose="020B0503020202020204" pitchFamily="34" charset="0"/>
              </a:rPr>
              <a:t>Religiosa </a:t>
            </a:r>
            <a:r>
              <a:rPr lang="es-ES" sz="2100" dirty="0">
                <a:solidFill>
                  <a:schemeClr val="accent2">
                    <a:lumMod val="75000"/>
                  </a:schemeClr>
                </a:solidFill>
                <a:latin typeface="Agency FB" panose="020B0503020202020204" pitchFamily="34" charset="0"/>
              </a:rPr>
              <a:t>al servicio de la </a:t>
            </a:r>
            <a:r>
              <a:rPr lang="es-ES" sz="2100" dirty="0" smtClean="0">
                <a:solidFill>
                  <a:schemeClr val="accent2">
                    <a:lumMod val="75000"/>
                  </a:schemeClr>
                </a:solidFill>
                <a:latin typeface="Agency FB" panose="020B0503020202020204" pitchFamily="34" charset="0"/>
              </a:rPr>
              <a:t>mujer, </a:t>
            </a:r>
            <a:r>
              <a:rPr lang="es-ES" sz="2100" dirty="0">
                <a:solidFill>
                  <a:schemeClr val="accent2">
                    <a:lumMod val="75000"/>
                  </a:schemeClr>
                </a:solidFill>
                <a:latin typeface="Agency FB" panose="020B0503020202020204" pitchFamily="34" charset="0"/>
              </a:rPr>
              <a:t>de las niñas huérfanas</a:t>
            </a:r>
            <a:r>
              <a:rPr lang="es-ES" sz="2100" dirty="0" smtClean="0">
                <a:solidFill>
                  <a:schemeClr val="accent2">
                    <a:lumMod val="75000"/>
                  </a:schemeClr>
                </a:solidFill>
                <a:latin typeface="Agency FB" panose="020B0503020202020204" pitchFamily="34" charset="0"/>
              </a:rPr>
              <a:t>.</a:t>
            </a:r>
          </a:p>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Vive </a:t>
            </a:r>
            <a:r>
              <a:rPr lang="es-ES" sz="2100" dirty="0">
                <a:solidFill>
                  <a:schemeClr val="accent2">
                    <a:lumMod val="75000"/>
                  </a:schemeClr>
                </a:solidFill>
                <a:latin typeface="Agency FB" panose="020B0503020202020204" pitchFamily="34" charset="0"/>
              </a:rPr>
              <a:t>la convicción de hacer vida el Reino de igualdad, justicia y paz para todos. Sortea todas las dificultades a lo largo de su vida</a:t>
            </a:r>
            <a:r>
              <a:rPr lang="es-ES" sz="2100" dirty="0" smtClean="0">
                <a:solidFill>
                  <a:schemeClr val="accent2">
                    <a:lumMod val="75000"/>
                  </a:schemeClr>
                </a:solidFill>
                <a:latin typeface="Agency FB" panose="020B0503020202020204" pitchFamily="34" charset="0"/>
              </a:rPr>
              <a:t>.</a:t>
            </a:r>
          </a:p>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Se </a:t>
            </a:r>
            <a:r>
              <a:rPr lang="es-ES" sz="2100" dirty="0">
                <a:solidFill>
                  <a:schemeClr val="accent2">
                    <a:lumMod val="75000"/>
                  </a:schemeClr>
                </a:solidFill>
                <a:latin typeface="Agency FB" panose="020B0503020202020204" pitchFamily="34" charset="0"/>
              </a:rPr>
              <a:t>siente libre para emprender nuevos caminos y así responder a los signos de los tiempos. Se va adaptando a los contextos por donde pasa</a:t>
            </a:r>
            <a:r>
              <a:rPr lang="es-ES" sz="2100" dirty="0" smtClean="0">
                <a:solidFill>
                  <a:schemeClr val="accent2">
                    <a:lumMod val="75000"/>
                  </a:schemeClr>
                </a:solidFill>
                <a:latin typeface="Agency FB" panose="020B0503020202020204" pitchFamily="34" charset="0"/>
              </a:rPr>
              <a:t>.</a:t>
            </a:r>
          </a:p>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Confía </a:t>
            </a:r>
            <a:r>
              <a:rPr lang="es-ES" sz="2100" dirty="0">
                <a:solidFill>
                  <a:schemeClr val="accent2">
                    <a:lumMod val="75000"/>
                  </a:schemeClr>
                </a:solidFill>
                <a:latin typeface="Agency FB" panose="020B0503020202020204" pitchFamily="34" charset="0"/>
              </a:rPr>
              <a:t>que todo lo que ha hecho es respuesta a la voluntad de Dios. Por tanto entrega su vida plenamente al Padre</a:t>
            </a:r>
            <a:r>
              <a:rPr lang="es-ES" sz="2100" dirty="0" smtClean="0">
                <a:solidFill>
                  <a:schemeClr val="accent2">
                    <a:lumMod val="75000"/>
                  </a:schemeClr>
                </a:solidFill>
                <a:latin typeface="Agency FB" panose="020B0503020202020204" pitchFamily="34" charset="0"/>
              </a:rPr>
              <a:t>.</a:t>
            </a:r>
          </a:p>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Tiene </a:t>
            </a:r>
            <a:r>
              <a:rPr lang="es-ES" sz="2100" dirty="0">
                <a:solidFill>
                  <a:schemeClr val="accent2">
                    <a:lumMod val="75000"/>
                  </a:schemeClr>
                </a:solidFill>
                <a:latin typeface="Agency FB" panose="020B0503020202020204" pitchFamily="34" charset="0"/>
              </a:rPr>
              <a:t>a María como modelo en su camino de fe, y como madre y protectora en los momentos claves de su vida y de su obra</a:t>
            </a:r>
            <a:r>
              <a:rPr lang="es-ES" sz="2100" dirty="0" smtClean="0">
                <a:solidFill>
                  <a:schemeClr val="accent2">
                    <a:lumMod val="75000"/>
                  </a:schemeClr>
                </a:solidFill>
                <a:latin typeface="Agency FB" panose="020B0503020202020204" pitchFamily="34" charset="0"/>
              </a:rPr>
              <a:t>.</a:t>
            </a:r>
          </a:p>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Fue </a:t>
            </a:r>
            <a:r>
              <a:rPr lang="es-ES" sz="2100" dirty="0">
                <a:solidFill>
                  <a:schemeClr val="accent2">
                    <a:lumMod val="75000"/>
                  </a:schemeClr>
                </a:solidFill>
                <a:latin typeface="Agency FB" panose="020B0503020202020204" pitchFamily="34" charset="0"/>
              </a:rPr>
              <a:t>una mujer marcada por la misión, en su seguimiento de Jesús hace suyo el texto de Lucas, 9,1-6 y orienta la vida del Instituto por esta urgencia del Reino que traduce en su momento en la atención a la mujer, buscando elevar el sentido de su dignidad y responsabilidad en la sociedad. </a:t>
            </a:r>
            <a:endParaRPr lang="es-ES" sz="2100" dirty="0" smtClean="0">
              <a:solidFill>
                <a:schemeClr val="accent2">
                  <a:lumMod val="75000"/>
                </a:schemeClr>
              </a:solidFill>
              <a:latin typeface="Agency FB" panose="020B0503020202020204" pitchFamily="34" charset="0"/>
            </a:endParaRPr>
          </a:p>
          <a:p>
            <a:pPr marL="285750" indent="-285750" algn="just">
              <a:buFont typeface="Wingdings" panose="05000000000000000000" pitchFamily="2" charset="2"/>
              <a:buChar char="v"/>
            </a:pPr>
            <a:r>
              <a:rPr lang="es-ES" sz="2100" dirty="0" smtClean="0">
                <a:solidFill>
                  <a:schemeClr val="accent2">
                    <a:lumMod val="75000"/>
                  </a:schemeClr>
                </a:solidFill>
                <a:latin typeface="Agency FB" panose="020B0503020202020204" pitchFamily="34" charset="0"/>
              </a:rPr>
              <a:t>Vivió </a:t>
            </a:r>
            <a:r>
              <a:rPr lang="es-ES" sz="2100" dirty="0">
                <a:solidFill>
                  <a:schemeClr val="accent2">
                    <a:lumMod val="75000"/>
                  </a:schemeClr>
                </a:solidFill>
                <a:latin typeface="Agency FB" panose="020B0503020202020204" pitchFamily="34" charset="0"/>
              </a:rPr>
              <a:t>el envío desde la disponibilidad a la voluntad de Dios</a:t>
            </a:r>
            <a:r>
              <a:rPr lang="es-ES" sz="2100" dirty="0" smtClean="0">
                <a:solidFill>
                  <a:schemeClr val="accent2">
                    <a:lumMod val="75000"/>
                  </a:schemeClr>
                </a:solidFill>
                <a:latin typeface="Agency FB" panose="020B0503020202020204" pitchFamily="34" charset="0"/>
              </a:rPr>
              <a:t>. “</a:t>
            </a:r>
            <a:r>
              <a:rPr lang="es-ES" sz="2100" i="1" dirty="0">
                <a:solidFill>
                  <a:schemeClr val="accent2">
                    <a:lumMod val="75000"/>
                  </a:schemeClr>
                </a:solidFill>
                <a:latin typeface="Agency FB" panose="020B0503020202020204" pitchFamily="34" charset="0"/>
              </a:rPr>
              <a:t>Dios me dé fuerzas para saberlo servir y hacerle amar con deseo</a:t>
            </a:r>
            <a:r>
              <a:rPr lang="es-ES" sz="2100" dirty="0">
                <a:solidFill>
                  <a:schemeClr val="accent2">
                    <a:lumMod val="75000"/>
                  </a:schemeClr>
                </a:solidFill>
                <a:latin typeface="Agency FB" panose="020B0503020202020204" pitchFamily="34" charset="0"/>
              </a:rPr>
              <a:t>” (A. C.)</a:t>
            </a:r>
            <a:br>
              <a:rPr lang="es-ES" sz="2100" dirty="0">
                <a:solidFill>
                  <a:schemeClr val="accent2">
                    <a:lumMod val="75000"/>
                  </a:schemeClr>
                </a:solidFill>
                <a:latin typeface="Agency FB" panose="020B0503020202020204" pitchFamily="34" charset="0"/>
              </a:rPr>
            </a:br>
            <a:r>
              <a:rPr lang="es-ES" sz="2100" dirty="0">
                <a:solidFill>
                  <a:schemeClr val="accent2">
                    <a:lumMod val="75000"/>
                  </a:schemeClr>
                </a:solidFill>
                <a:latin typeface="Agency FB" panose="020B0503020202020204" pitchFamily="34" charset="0"/>
              </a:rPr>
              <a:t> </a:t>
            </a:r>
            <a:br>
              <a:rPr lang="es-ES" sz="2100" dirty="0">
                <a:solidFill>
                  <a:schemeClr val="accent2">
                    <a:lumMod val="75000"/>
                  </a:schemeClr>
                </a:solidFill>
                <a:latin typeface="Agency FB" panose="020B0503020202020204" pitchFamily="34" charset="0"/>
              </a:rPr>
            </a:br>
            <a:r>
              <a:rPr lang="es-ES" sz="2100" dirty="0">
                <a:solidFill>
                  <a:schemeClr val="accent2">
                    <a:lumMod val="75000"/>
                  </a:schemeClr>
                </a:solidFill>
                <a:latin typeface="Agency FB" panose="020B0503020202020204" pitchFamily="34" charset="0"/>
              </a:rPr>
              <a:t>Dejémonos iluminar por la fe de Madre Alfonsa, para vivir con gozo nuestro DISCIPULADO.</a:t>
            </a:r>
          </a:p>
        </p:txBody>
      </p:sp>
      <p:sp>
        <p:nvSpPr>
          <p:cNvPr id="4" name="CuadroTexto 3"/>
          <p:cNvSpPr txBox="1"/>
          <p:nvPr/>
        </p:nvSpPr>
        <p:spPr>
          <a:xfrm>
            <a:off x="1111348" y="647898"/>
            <a:ext cx="4571999" cy="769441"/>
          </a:xfrm>
          <a:prstGeom prst="rect">
            <a:avLst/>
          </a:prstGeom>
          <a:noFill/>
        </p:spPr>
        <p:txBody>
          <a:bodyPr wrap="square" rtlCol="0">
            <a:spAutoFit/>
          </a:bodyPr>
          <a:lstStyle/>
          <a:p>
            <a:r>
              <a:rPr lang="es-ES" sz="2200" b="1" dirty="0">
                <a:solidFill>
                  <a:schemeClr val="accent5">
                    <a:lumMod val="75000"/>
                  </a:schemeClr>
                </a:solidFill>
                <a:effectLst>
                  <a:glow rad="139700">
                    <a:schemeClr val="accent4">
                      <a:satMod val="175000"/>
                      <a:alpha val="40000"/>
                    </a:schemeClr>
                  </a:glow>
                </a:effectLst>
                <a:latin typeface="Aharoni" panose="02010803020104030203" pitchFamily="2" charset="-79"/>
                <a:cs typeface="Aharoni" panose="02010803020104030203" pitchFamily="2" charset="-79"/>
              </a:rPr>
              <a:t>POR LA FE MADRE </a:t>
            </a:r>
            <a:r>
              <a:rPr lang="es-ES" sz="2200" b="1" dirty="0" smtClean="0">
                <a:solidFill>
                  <a:schemeClr val="accent5">
                    <a:lumMod val="75000"/>
                  </a:schemeClr>
                </a:solidFill>
                <a:effectLst>
                  <a:glow rad="139700">
                    <a:schemeClr val="accent4">
                      <a:satMod val="175000"/>
                      <a:alpha val="40000"/>
                    </a:schemeClr>
                  </a:glow>
                </a:effectLst>
                <a:latin typeface="Aharoni" panose="02010803020104030203" pitchFamily="2" charset="-79"/>
                <a:cs typeface="Aharoni" panose="02010803020104030203" pitchFamily="2" charset="-79"/>
              </a:rPr>
              <a:t>ALFONSA</a:t>
            </a:r>
            <a:r>
              <a:rPr lang="es-ES" sz="2200" b="1" dirty="0">
                <a:solidFill>
                  <a:schemeClr val="accent2">
                    <a:lumMod val="60000"/>
                    <a:lumOff val="40000"/>
                  </a:schemeClr>
                </a:solidFill>
                <a:effectLst>
                  <a:glow rad="139700">
                    <a:schemeClr val="accent4">
                      <a:satMod val="175000"/>
                      <a:alpha val="40000"/>
                    </a:schemeClr>
                  </a:glow>
                </a:effectLst>
                <a:latin typeface="Aharoni" panose="02010803020104030203" pitchFamily="2" charset="-79"/>
                <a:cs typeface="Aharoni" panose="02010803020104030203" pitchFamily="2" charset="-79"/>
              </a:rPr>
              <a:t/>
            </a:r>
            <a:br>
              <a:rPr lang="es-ES" sz="2200" b="1" dirty="0">
                <a:solidFill>
                  <a:schemeClr val="accent2">
                    <a:lumMod val="60000"/>
                    <a:lumOff val="40000"/>
                  </a:schemeClr>
                </a:solidFill>
                <a:effectLst>
                  <a:glow rad="139700">
                    <a:schemeClr val="accent4">
                      <a:satMod val="175000"/>
                      <a:alpha val="40000"/>
                    </a:schemeClr>
                  </a:glow>
                </a:effectLst>
                <a:latin typeface="Aharoni" panose="02010803020104030203" pitchFamily="2" charset="-79"/>
                <a:cs typeface="Aharoni" panose="02010803020104030203" pitchFamily="2" charset="-79"/>
              </a:rPr>
            </a:br>
            <a:endParaRPr lang="es-ES" sz="2200" b="1" dirty="0">
              <a:solidFill>
                <a:schemeClr val="accent2">
                  <a:lumMod val="60000"/>
                  <a:lumOff val="40000"/>
                </a:schemeClr>
              </a:solidFill>
              <a:effectLst>
                <a:glow rad="139700">
                  <a:schemeClr val="accent4">
                    <a:satMod val="175000"/>
                    <a:alpha val="4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62208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3893" y="1153551"/>
            <a:ext cx="8665701" cy="5478423"/>
          </a:xfrm>
          <a:prstGeom prst="rect">
            <a:avLst/>
          </a:prstGeom>
          <a:noFill/>
        </p:spPr>
        <p:txBody>
          <a:bodyPr wrap="square" rtlCol="0">
            <a:spAutoFit/>
          </a:bodyPr>
          <a:lstStyle/>
          <a:p>
            <a:r>
              <a:rPr lang="es-ES" sz="2500" b="1" dirty="0">
                <a:solidFill>
                  <a:schemeClr val="accent3">
                    <a:lumMod val="75000"/>
                  </a:schemeClr>
                </a:solidFill>
                <a:latin typeface="Baskerville Old Face" panose="02020602080505020303" pitchFamily="18" charset="0"/>
              </a:rPr>
              <a:t>(Entregar una semilla o raíz por grupo o persona según el espacio)</a:t>
            </a:r>
          </a:p>
          <a:p>
            <a:endParaRPr lang="es-ES" sz="2500" b="1" dirty="0">
              <a:solidFill>
                <a:schemeClr val="accent3">
                  <a:lumMod val="75000"/>
                </a:schemeClr>
              </a:solidFill>
              <a:latin typeface="Baskerville Old Face" panose="02020602080505020303" pitchFamily="18" charset="0"/>
            </a:endParaRPr>
          </a:p>
          <a:p>
            <a:r>
              <a:rPr lang="es-ES" sz="2500" b="1" dirty="0">
                <a:solidFill>
                  <a:schemeClr val="accent3">
                    <a:lumMod val="75000"/>
                  </a:schemeClr>
                </a:solidFill>
                <a:latin typeface="Baskerville Old Face" panose="02020602080505020303" pitchFamily="18" charset="0"/>
              </a:rPr>
              <a:t>¿Qué dice o como ilumina nuestra vida y nuestra realidad este Itinerario de Fe de M. Alfonsa </a:t>
            </a:r>
            <a:r>
              <a:rPr lang="es-ES" sz="2500" b="1" dirty="0" err="1">
                <a:solidFill>
                  <a:schemeClr val="accent3">
                    <a:lumMod val="75000"/>
                  </a:schemeClr>
                </a:solidFill>
                <a:latin typeface="Baskerville Old Face" panose="02020602080505020303" pitchFamily="18" charset="0"/>
              </a:rPr>
              <a:t>Cavín</a:t>
            </a:r>
            <a:r>
              <a:rPr lang="es-ES" sz="2500" b="1" dirty="0" smtClean="0">
                <a:solidFill>
                  <a:schemeClr val="accent3">
                    <a:lumMod val="75000"/>
                  </a:schemeClr>
                </a:solidFill>
                <a:latin typeface="Baskerville Old Face" panose="02020602080505020303" pitchFamily="18" charset="0"/>
              </a:rPr>
              <a:t>?</a:t>
            </a:r>
          </a:p>
          <a:p>
            <a:endParaRPr lang="es-ES" sz="2500" b="1" dirty="0">
              <a:solidFill>
                <a:schemeClr val="accent3">
                  <a:lumMod val="75000"/>
                </a:schemeClr>
              </a:solidFill>
              <a:latin typeface="Baskerville Old Face" panose="02020602080505020303" pitchFamily="18" charset="0"/>
            </a:endParaRPr>
          </a:p>
          <a:p>
            <a:r>
              <a:rPr lang="es-ES" sz="2500" b="1" dirty="0">
                <a:solidFill>
                  <a:schemeClr val="accent3">
                    <a:lumMod val="75000"/>
                  </a:schemeClr>
                </a:solidFill>
                <a:latin typeface="Baskerville Old Face" panose="02020602080505020303" pitchFamily="18" charset="0"/>
              </a:rPr>
              <a:t>¿Cómo ha sido nuestro Itinerario de Fe</a:t>
            </a:r>
            <a:r>
              <a:rPr lang="es-ES" sz="2500" b="1" dirty="0" smtClean="0">
                <a:solidFill>
                  <a:schemeClr val="accent3">
                    <a:lumMod val="75000"/>
                  </a:schemeClr>
                </a:solidFill>
                <a:latin typeface="Baskerville Old Face" panose="02020602080505020303" pitchFamily="18" charset="0"/>
              </a:rPr>
              <a:t>?.</a:t>
            </a:r>
          </a:p>
          <a:p>
            <a:endParaRPr lang="es-ES" sz="2500" b="1" dirty="0">
              <a:solidFill>
                <a:schemeClr val="accent3">
                  <a:lumMod val="75000"/>
                </a:schemeClr>
              </a:solidFill>
              <a:latin typeface="Baskerville Old Face" panose="02020602080505020303" pitchFamily="18" charset="0"/>
            </a:endParaRPr>
          </a:p>
          <a:p>
            <a:r>
              <a:rPr lang="es-ES" sz="2500" b="1" dirty="0">
                <a:solidFill>
                  <a:schemeClr val="accent3">
                    <a:lumMod val="75000"/>
                  </a:schemeClr>
                </a:solidFill>
                <a:latin typeface="Baskerville Old Face" panose="02020602080505020303" pitchFamily="18" charset="0"/>
              </a:rPr>
              <a:t>¿ Qué semillas o esperanzas de futuro esta dejando nuestra Fe</a:t>
            </a:r>
            <a:r>
              <a:rPr lang="es-ES" sz="2500" b="1" dirty="0" smtClean="0">
                <a:solidFill>
                  <a:schemeClr val="accent3">
                    <a:lumMod val="75000"/>
                  </a:schemeClr>
                </a:solidFill>
                <a:latin typeface="Baskerville Old Face" panose="02020602080505020303" pitchFamily="18" charset="0"/>
              </a:rPr>
              <a:t>?.</a:t>
            </a:r>
          </a:p>
          <a:p>
            <a:endParaRPr lang="es-ES" sz="2500" b="1" dirty="0">
              <a:solidFill>
                <a:schemeClr val="accent3">
                  <a:lumMod val="75000"/>
                </a:schemeClr>
              </a:solidFill>
              <a:latin typeface="Baskerville Old Face" panose="02020602080505020303" pitchFamily="18" charset="0"/>
            </a:endParaRPr>
          </a:p>
          <a:p>
            <a:r>
              <a:rPr lang="es-ES" sz="2500" b="1" dirty="0">
                <a:solidFill>
                  <a:schemeClr val="accent3">
                    <a:lumMod val="75000"/>
                  </a:schemeClr>
                </a:solidFill>
                <a:latin typeface="Baskerville Old Face" panose="02020602080505020303" pitchFamily="18" charset="0"/>
              </a:rPr>
              <a:t>¿Qué Acciones nos ayudarían a  hacer que este Carisma de M. Alfonsa se siga enraizando en nuestras realidades</a:t>
            </a:r>
            <a:r>
              <a:rPr lang="es-ES" sz="2500" b="1" dirty="0" smtClean="0">
                <a:solidFill>
                  <a:schemeClr val="accent3">
                    <a:lumMod val="75000"/>
                  </a:schemeClr>
                </a:solidFill>
                <a:latin typeface="Baskerville Old Face" panose="02020602080505020303" pitchFamily="18" charset="0"/>
              </a:rPr>
              <a:t>?</a:t>
            </a:r>
          </a:p>
          <a:p>
            <a:endParaRPr lang="es-ES" sz="2500" b="1" dirty="0" smtClean="0">
              <a:solidFill>
                <a:schemeClr val="accent3">
                  <a:lumMod val="75000"/>
                </a:schemeClr>
              </a:solidFill>
              <a:latin typeface="Baskerville Old Face" panose="02020602080505020303" pitchFamily="18" charset="0"/>
            </a:endParaRPr>
          </a:p>
          <a:p>
            <a:r>
              <a:rPr lang="es-ES" sz="2500" b="1" dirty="0" smtClean="0">
                <a:solidFill>
                  <a:schemeClr val="accent3">
                    <a:lumMod val="75000"/>
                  </a:schemeClr>
                </a:solidFill>
                <a:latin typeface="Baskerville Old Face" panose="02020602080505020303" pitchFamily="18" charset="0"/>
              </a:rPr>
              <a:t>(Relacionar </a:t>
            </a:r>
            <a:r>
              <a:rPr lang="es-ES" sz="2500" b="1" dirty="0">
                <a:solidFill>
                  <a:schemeClr val="accent3">
                    <a:lumMod val="75000"/>
                  </a:schemeClr>
                </a:solidFill>
                <a:latin typeface="Baskerville Old Face" panose="02020602080505020303" pitchFamily="18" charset="0"/>
              </a:rPr>
              <a:t>el compartir con la semilla o raíz que tengan en las manos)</a:t>
            </a:r>
          </a:p>
        </p:txBody>
      </p:sp>
      <p:sp>
        <p:nvSpPr>
          <p:cNvPr id="4" name="CuadroTexto 3"/>
          <p:cNvSpPr txBox="1"/>
          <p:nvPr/>
        </p:nvSpPr>
        <p:spPr>
          <a:xfrm>
            <a:off x="2729132" y="590843"/>
            <a:ext cx="5162843" cy="430887"/>
          </a:xfrm>
          <a:prstGeom prst="rect">
            <a:avLst/>
          </a:prstGeom>
          <a:noFill/>
        </p:spPr>
        <p:txBody>
          <a:bodyPr wrap="square" rtlCol="0">
            <a:spAutoFit/>
          </a:bodyPr>
          <a:lstStyle/>
          <a:p>
            <a:r>
              <a:rPr lang="es-ES" sz="2200" dirty="0">
                <a:solidFill>
                  <a:schemeClr val="accent4">
                    <a:lumMod val="75000"/>
                  </a:schemeClr>
                </a:solidFill>
                <a:effectLst>
                  <a:glow rad="101600">
                    <a:srgbClr val="FFFF00">
                      <a:alpha val="60000"/>
                    </a:srgbClr>
                  </a:glow>
                </a:effectLst>
                <a:latin typeface="Arial Black" panose="020B0A04020102020204" pitchFamily="34" charset="0"/>
              </a:rPr>
              <a:t>Dialoguemos y Compartamos</a:t>
            </a:r>
          </a:p>
        </p:txBody>
      </p:sp>
      <p:pic>
        <p:nvPicPr>
          <p:cNvPr id="5" name="Imagen 4"/>
          <p:cNvPicPr>
            <a:picLocks noChangeAspect="1"/>
          </p:cNvPicPr>
          <p:nvPr/>
        </p:nvPicPr>
        <p:blipFill>
          <a:blip r:embed="rId2"/>
          <a:stretch>
            <a:fillRect/>
          </a:stretch>
        </p:blipFill>
        <p:spPr>
          <a:xfrm>
            <a:off x="9059594" y="3747501"/>
            <a:ext cx="2524125" cy="2486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1484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93008" y="1171130"/>
            <a:ext cx="8408259" cy="5355312"/>
          </a:xfrm>
          <a:prstGeom prst="rect">
            <a:avLst/>
          </a:prstGeom>
          <a:noFill/>
        </p:spPr>
        <p:txBody>
          <a:bodyPr wrap="square" rtlCol="0">
            <a:spAutoFit/>
          </a:bodyPr>
          <a:lstStyle/>
          <a:p>
            <a:pPr algn="just"/>
            <a:r>
              <a:rPr lang="es-ES" b="1" dirty="0">
                <a:solidFill>
                  <a:srgbClr val="A50021"/>
                </a:solidFill>
                <a:latin typeface="DotumChe" panose="020B0609000101010101" pitchFamily="49" charset="-127"/>
                <a:ea typeface="DotumChe" panose="020B0609000101010101" pitchFamily="49" charset="-127"/>
              </a:rPr>
              <a:t>Padre Nuestro que estas aquí en la tierra como estas en el cielo.</a:t>
            </a:r>
          </a:p>
          <a:p>
            <a:pPr algn="just"/>
            <a:r>
              <a:rPr lang="es-ES" b="1" dirty="0">
                <a:solidFill>
                  <a:srgbClr val="A50021"/>
                </a:solidFill>
                <a:latin typeface="DotumChe" panose="020B0609000101010101" pitchFamily="49" charset="-127"/>
                <a:ea typeface="DotumChe" panose="020B0609000101010101" pitchFamily="49" charset="-127"/>
              </a:rPr>
              <a:t>Te queremos santificar todas las mujeres del pueblo, </a:t>
            </a:r>
          </a:p>
          <a:p>
            <a:pPr algn="just"/>
            <a:r>
              <a:rPr lang="es-ES" b="1" dirty="0">
                <a:solidFill>
                  <a:srgbClr val="A50021"/>
                </a:solidFill>
                <a:latin typeface="DotumChe" panose="020B0609000101010101" pitchFamily="49" charset="-127"/>
                <a:ea typeface="DotumChe" panose="020B0609000101010101" pitchFamily="49" charset="-127"/>
              </a:rPr>
              <a:t>Haz presente tu Reino de justicia, de igualdad y de Paz. </a:t>
            </a:r>
          </a:p>
          <a:p>
            <a:pPr algn="just"/>
            <a:r>
              <a:rPr lang="es-ES" b="1" dirty="0">
                <a:solidFill>
                  <a:srgbClr val="A50021"/>
                </a:solidFill>
                <a:latin typeface="DotumChe" panose="020B0609000101010101" pitchFamily="49" charset="-127"/>
                <a:ea typeface="DotumChe" panose="020B0609000101010101" pitchFamily="49" charset="-127"/>
              </a:rPr>
              <a:t>Danos hoy el pan de la esperanza, el pan de la organización, el pan de la  alegría y de la liberación.</a:t>
            </a:r>
          </a:p>
          <a:p>
            <a:pPr algn="just"/>
            <a:r>
              <a:rPr lang="es-ES" b="1" dirty="0">
                <a:solidFill>
                  <a:srgbClr val="A50021"/>
                </a:solidFill>
                <a:latin typeface="DotumChe" panose="020B0609000101010101" pitchFamily="49" charset="-127"/>
                <a:ea typeface="DotumChe" panose="020B0609000101010101" pitchFamily="49" charset="-127"/>
              </a:rPr>
              <a:t>Perdónanos todos nuestros silencios y cobardías para reclamar nuestros derechos de mujer,</a:t>
            </a:r>
          </a:p>
          <a:p>
            <a:pPr algn="just"/>
            <a:r>
              <a:rPr lang="es-ES" b="1" dirty="0">
                <a:solidFill>
                  <a:srgbClr val="A50021"/>
                </a:solidFill>
                <a:latin typeface="DotumChe" panose="020B0609000101010101" pitchFamily="49" charset="-127"/>
                <a:ea typeface="DotumChe" panose="020B0609000101010101" pitchFamily="49" charset="-127"/>
              </a:rPr>
              <a:t>Perdona a nuestra sociedad porque aún oprime a la mujer, La maltrata, la margina y no es reconocida en sus valores de mujer.</a:t>
            </a:r>
          </a:p>
          <a:p>
            <a:pPr algn="just"/>
            <a:r>
              <a:rPr lang="es-ES" b="1" dirty="0">
                <a:solidFill>
                  <a:srgbClr val="A50021"/>
                </a:solidFill>
                <a:latin typeface="DotumChe" panose="020B0609000101010101" pitchFamily="49" charset="-127"/>
                <a:ea typeface="DotumChe" panose="020B0609000101010101" pitchFamily="49" charset="-127"/>
              </a:rPr>
              <a:t>No nos dejes caer en la tentación del poder opresor.</a:t>
            </a:r>
          </a:p>
          <a:p>
            <a:pPr algn="just"/>
            <a:r>
              <a:rPr lang="es-ES" b="1" dirty="0">
                <a:solidFill>
                  <a:srgbClr val="A50021"/>
                </a:solidFill>
                <a:latin typeface="DotumChe" panose="020B0609000101010101" pitchFamily="49" charset="-127"/>
                <a:ea typeface="DotumChe" panose="020B0609000101010101" pitchFamily="49" charset="-127"/>
              </a:rPr>
              <a:t>Líbranos de quedarnos encerradas y aisladas de nuestra sociedad,</a:t>
            </a:r>
          </a:p>
          <a:p>
            <a:pPr algn="just"/>
            <a:r>
              <a:rPr lang="es-ES" b="1" dirty="0">
                <a:solidFill>
                  <a:srgbClr val="A50021"/>
                </a:solidFill>
                <a:latin typeface="DotumChe" panose="020B0609000101010101" pitchFamily="49" charset="-127"/>
                <a:ea typeface="DotumChe" panose="020B0609000101010101" pitchFamily="49" charset="-127"/>
              </a:rPr>
              <a:t>Porque somos conscientes que sólo unidas, con tu fuerza Señor Liberador,  lograremos al fin una nueva humanidad.     Amen. </a:t>
            </a:r>
          </a:p>
          <a:p>
            <a:pPr algn="just"/>
            <a:endParaRPr lang="es-ES" b="1" dirty="0">
              <a:solidFill>
                <a:srgbClr val="A50021"/>
              </a:solidFill>
              <a:latin typeface="DotumChe" panose="020B0609000101010101" pitchFamily="49" charset="-127"/>
              <a:ea typeface="DotumChe" panose="020B0609000101010101" pitchFamily="49" charset="-127"/>
            </a:endParaRPr>
          </a:p>
          <a:p>
            <a:pPr algn="just"/>
            <a:r>
              <a:rPr lang="es-ES" b="1" dirty="0">
                <a:solidFill>
                  <a:srgbClr val="A50021"/>
                </a:solidFill>
                <a:latin typeface="DotumChe" panose="020B0609000101010101" pitchFamily="49" charset="-127"/>
                <a:ea typeface="DotumChe" panose="020B0609000101010101" pitchFamily="49" charset="-127"/>
              </a:rPr>
              <a:t>Canto Final.   Himno: “Pasión Misionera”</a:t>
            </a:r>
          </a:p>
        </p:txBody>
      </p:sp>
      <p:sp>
        <p:nvSpPr>
          <p:cNvPr id="5" name="CuadroTexto 4"/>
          <p:cNvSpPr txBox="1"/>
          <p:nvPr/>
        </p:nvSpPr>
        <p:spPr>
          <a:xfrm>
            <a:off x="5387926" y="464234"/>
            <a:ext cx="3896751" cy="430887"/>
          </a:xfrm>
          <a:prstGeom prst="rect">
            <a:avLst/>
          </a:prstGeom>
          <a:noFill/>
        </p:spPr>
        <p:txBody>
          <a:bodyPr wrap="square" rtlCol="0">
            <a:spAutoFit/>
          </a:bodyPr>
          <a:lstStyle/>
          <a:p>
            <a:r>
              <a:rPr lang="es-ES" sz="2200" dirty="0">
                <a:effectLst>
                  <a:glow rad="228600">
                    <a:schemeClr val="accent1">
                      <a:satMod val="175000"/>
                      <a:alpha val="40000"/>
                    </a:schemeClr>
                  </a:glow>
                </a:effectLst>
                <a:latin typeface="Bernard MT Condensed" panose="02050806060905020404" pitchFamily="18" charset="0"/>
              </a:rPr>
              <a:t>PADRE NUESTRO DE LA MUJER</a:t>
            </a:r>
          </a:p>
        </p:txBody>
      </p:sp>
      <p:pic>
        <p:nvPicPr>
          <p:cNvPr id="7" name="Imagen 6"/>
          <p:cNvPicPr>
            <a:picLocks noChangeAspect="1"/>
          </p:cNvPicPr>
          <p:nvPr/>
        </p:nvPicPr>
        <p:blipFill>
          <a:blip r:embed="rId2"/>
          <a:stretch>
            <a:fillRect/>
          </a:stretch>
        </p:blipFill>
        <p:spPr>
          <a:xfrm>
            <a:off x="317548" y="2615720"/>
            <a:ext cx="2981325" cy="2981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5639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r="46996" b="4209"/>
          <a:stretch/>
        </p:blipFill>
        <p:spPr>
          <a:xfrm>
            <a:off x="9006691" y="3221502"/>
            <a:ext cx="3185309" cy="34571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uadroTexto 3"/>
          <p:cNvSpPr txBox="1"/>
          <p:nvPr/>
        </p:nvSpPr>
        <p:spPr>
          <a:xfrm>
            <a:off x="244933" y="1344091"/>
            <a:ext cx="10165158" cy="5170646"/>
          </a:xfrm>
          <a:prstGeom prst="rect">
            <a:avLst/>
          </a:prstGeom>
          <a:noFill/>
        </p:spPr>
        <p:txBody>
          <a:bodyPr wrap="square" rtlCol="0">
            <a:spAutoFit/>
          </a:bodyPr>
          <a:lstStyle/>
          <a:p>
            <a:r>
              <a:rPr lang="es-ES" sz="2200" dirty="0">
                <a:solidFill>
                  <a:schemeClr val="accent6">
                    <a:lumMod val="75000"/>
                  </a:schemeClr>
                </a:solidFill>
                <a:latin typeface="Franklin Gothic Medium" panose="020B0603020102020204" pitchFamily="34" charset="0"/>
              </a:rPr>
              <a:t>(Pintar, declamar, cantar, hacer versos……)</a:t>
            </a:r>
          </a:p>
          <a:p>
            <a:r>
              <a:rPr lang="es-ES" sz="2200" dirty="0">
                <a:solidFill>
                  <a:schemeClr val="accent6">
                    <a:lumMod val="75000"/>
                  </a:schemeClr>
                </a:solidFill>
                <a:latin typeface="Franklin Gothic Medium" panose="020B0603020102020204" pitchFamily="34" charset="0"/>
              </a:rPr>
              <a:t>De diferentes maneras (Pintar, declamar, cantar, hacer versos)  manifestar  que el Carisma de la Acción Transformadora desde el Enseñar y Curar sigue enraizado en la fe y respondiendo a las situaciones y necesidades de la realidad actual.</a:t>
            </a:r>
          </a:p>
          <a:p>
            <a:r>
              <a:rPr lang="es-ES" sz="2200" dirty="0">
                <a:solidFill>
                  <a:schemeClr val="accent6">
                    <a:lumMod val="75000"/>
                  </a:schemeClr>
                </a:solidFill>
                <a:latin typeface="Franklin Gothic Medium" panose="020B0603020102020204" pitchFamily="34" charset="0"/>
              </a:rPr>
              <a:t>Dar a conocer las mejores  expresiones</a:t>
            </a:r>
            <a:r>
              <a:rPr lang="es-ES" sz="2200" dirty="0" smtClean="0">
                <a:solidFill>
                  <a:schemeClr val="accent6">
                    <a:lumMod val="75000"/>
                  </a:schemeClr>
                </a:solidFill>
                <a:latin typeface="Franklin Gothic Medium" panose="020B0603020102020204" pitchFamily="34" charset="0"/>
              </a:rPr>
              <a:t>.</a:t>
            </a:r>
          </a:p>
          <a:p>
            <a:endParaRPr lang="es-ES" sz="2200" dirty="0">
              <a:solidFill>
                <a:schemeClr val="accent6">
                  <a:lumMod val="75000"/>
                </a:schemeClr>
              </a:solidFill>
              <a:latin typeface="Franklin Gothic Medium" panose="020B0603020102020204" pitchFamily="34" charset="0"/>
            </a:endParaRPr>
          </a:p>
          <a:p>
            <a:r>
              <a:rPr lang="es-ES" sz="2200" dirty="0">
                <a:solidFill>
                  <a:schemeClr val="accent6">
                    <a:lumMod val="75000"/>
                  </a:schemeClr>
                </a:solidFill>
                <a:latin typeface="Franklin Gothic Medium" panose="020B0603020102020204" pitchFamily="34" charset="0"/>
              </a:rPr>
              <a:t>LA ANUNCIACION.</a:t>
            </a:r>
          </a:p>
          <a:p>
            <a:r>
              <a:rPr lang="es-ES" sz="2200" dirty="0">
                <a:solidFill>
                  <a:schemeClr val="accent6">
                    <a:lumMod val="75000"/>
                  </a:schemeClr>
                </a:solidFill>
                <a:latin typeface="Franklin Gothic Medium" panose="020B0603020102020204" pitchFamily="34" charset="0"/>
              </a:rPr>
              <a:t>Con este pasaje Mariano realizar cuadros comparativos entre la fe </a:t>
            </a:r>
            <a:endParaRPr lang="es-ES" sz="2200" dirty="0" smtClean="0">
              <a:solidFill>
                <a:schemeClr val="accent6">
                  <a:lumMod val="75000"/>
                </a:schemeClr>
              </a:solidFill>
              <a:latin typeface="Franklin Gothic Medium" panose="020B0603020102020204" pitchFamily="34" charset="0"/>
            </a:endParaRPr>
          </a:p>
          <a:p>
            <a:r>
              <a:rPr lang="es-ES" sz="2200" dirty="0" smtClean="0">
                <a:solidFill>
                  <a:schemeClr val="accent6">
                    <a:lumMod val="75000"/>
                  </a:schemeClr>
                </a:solidFill>
                <a:latin typeface="Franklin Gothic Medium" panose="020B0603020102020204" pitchFamily="34" charset="0"/>
              </a:rPr>
              <a:t>de </a:t>
            </a:r>
            <a:r>
              <a:rPr lang="es-ES" sz="2200" dirty="0">
                <a:solidFill>
                  <a:schemeClr val="accent6">
                    <a:lumMod val="75000"/>
                  </a:schemeClr>
                </a:solidFill>
                <a:latin typeface="Franklin Gothic Medium" panose="020B0603020102020204" pitchFamily="34" charset="0"/>
              </a:rPr>
              <a:t>María de Nazaret y M. Alfonsa </a:t>
            </a:r>
            <a:r>
              <a:rPr lang="es-ES" sz="2200" dirty="0" err="1">
                <a:solidFill>
                  <a:schemeClr val="accent6">
                    <a:lumMod val="75000"/>
                  </a:schemeClr>
                </a:solidFill>
                <a:latin typeface="Franklin Gothic Medium" panose="020B0603020102020204" pitchFamily="34" charset="0"/>
              </a:rPr>
              <a:t>Cavín</a:t>
            </a:r>
            <a:r>
              <a:rPr lang="es-ES" sz="2200" dirty="0">
                <a:solidFill>
                  <a:schemeClr val="accent6">
                    <a:lumMod val="75000"/>
                  </a:schemeClr>
                </a:solidFill>
                <a:latin typeface="Franklin Gothic Medium" panose="020B0603020102020204" pitchFamily="34" charset="0"/>
              </a:rPr>
              <a:t>. Su respuesta al querer de Dios</a:t>
            </a:r>
            <a:r>
              <a:rPr lang="es-ES" sz="2200" dirty="0" smtClean="0">
                <a:solidFill>
                  <a:schemeClr val="accent6">
                    <a:lumMod val="75000"/>
                  </a:schemeClr>
                </a:solidFill>
                <a:latin typeface="Franklin Gothic Medium" panose="020B0603020102020204" pitchFamily="34" charset="0"/>
              </a:rPr>
              <a:t>.</a:t>
            </a:r>
          </a:p>
          <a:p>
            <a:endParaRPr lang="es-ES" sz="2200" dirty="0">
              <a:solidFill>
                <a:schemeClr val="accent6">
                  <a:lumMod val="75000"/>
                </a:schemeClr>
              </a:solidFill>
              <a:latin typeface="Franklin Gothic Medium" panose="020B0603020102020204" pitchFamily="34" charset="0"/>
            </a:endParaRPr>
          </a:p>
          <a:p>
            <a:r>
              <a:rPr lang="es-ES" sz="2200" dirty="0">
                <a:solidFill>
                  <a:schemeClr val="accent6">
                    <a:lumMod val="75000"/>
                  </a:schemeClr>
                </a:solidFill>
                <a:latin typeface="Franklin Gothic Medium" panose="020B0603020102020204" pitchFamily="34" charset="0"/>
              </a:rPr>
              <a:t>Compartir estos cuadros</a:t>
            </a:r>
            <a:r>
              <a:rPr lang="es-ES" sz="2200" dirty="0" smtClean="0">
                <a:solidFill>
                  <a:schemeClr val="accent6">
                    <a:lumMod val="75000"/>
                  </a:schemeClr>
                </a:solidFill>
                <a:latin typeface="Franklin Gothic Medium" panose="020B0603020102020204" pitchFamily="34" charset="0"/>
              </a:rPr>
              <a:t>.</a:t>
            </a:r>
          </a:p>
          <a:p>
            <a:endParaRPr lang="es-ES" sz="2200" dirty="0">
              <a:solidFill>
                <a:schemeClr val="accent6">
                  <a:lumMod val="75000"/>
                </a:schemeClr>
              </a:solidFill>
              <a:latin typeface="Franklin Gothic Medium" panose="020B0603020102020204" pitchFamily="34" charset="0"/>
            </a:endParaRPr>
          </a:p>
          <a:p>
            <a:r>
              <a:rPr lang="es-ES" sz="2200" dirty="0">
                <a:solidFill>
                  <a:schemeClr val="accent6">
                    <a:lumMod val="75000"/>
                  </a:schemeClr>
                </a:solidFill>
                <a:latin typeface="Franklin Gothic Medium" panose="020B0603020102020204" pitchFamily="34" charset="0"/>
              </a:rPr>
              <a:t>Finalizar con una oración y un ágape a través del cual se pueda compartir </a:t>
            </a:r>
            <a:endParaRPr lang="es-ES" sz="2200" dirty="0" smtClean="0">
              <a:solidFill>
                <a:schemeClr val="accent6">
                  <a:lumMod val="75000"/>
                </a:schemeClr>
              </a:solidFill>
              <a:latin typeface="Franklin Gothic Medium" panose="020B0603020102020204" pitchFamily="34" charset="0"/>
            </a:endParaRPr>
          </a:p>
          <a:p>
            <a:r>
              <a:rPr lang="es-ES" sz="2200" dirty="0" smtClean="0">
                <a:solidFill>
                  <a:schemeClr val="accent6">
                    <a:lumMod val="75000"/>
                  </a:schemeClr>
                </a:solidFill>
                <a:latin typeface="Franklin Gothic Medium" panose="020B0603020102020204" pitchFamily="34" charset="0"/>
              </a:rPr>
              <a:t>u </a:t>
            </a:r>
            <a:r>
              <a:rPr lang="es-ES" sz="2200" dirty="0">
                <a:solidFill>
                  <a:schemeClr val="accent6">
                    <a:lumMod val="75000"/>
                  </a:schemeClr>
                </a:solidFill>
                <a:latin typeface="Franklin Gothic Medium" panose="020B0603020102020204" pitchFamily="34" charset="0"/>
              </a:rPr>
              <a:t>ofrecer una ayuda económica para continuar apoyando el caminar </a:t>
            </a:r>
            <a:endParaRPr lang="es-ES" sz="2200" dirty="0" smtClean="0">
              <a:solidFill>
                <a:schemeClr val="accent6">
                  <a:lumMod val="75000"/>
                </a:schemeClr>
              </a:solidFill>
              <a:latin typeface="Franklin Gothic Medium" panose="020B0603020102020204" pitchFamily="34" charset="0"/>
            </a:endParaRPr>
          </a:p>
          <a:p>
            <a:r>
              <a:rPr lang="es-ES" sz="2200" dirty="0" smtClean="0">
                <a:solidFill>
                  <a:schemeClr val="accent6">
                    <a:lumMod val="75000"/>
                  </a:schemeClr>
                </a:solidFill>
                <a:latin typeface="Franklin Gothic Medium" panose="020B0603020102020204" pitchFamily="34" charset="0"/>
              </a:rPr>
              <a:t>misionero </a:t>
            </a:r>
            <a:r>
              <a:rPr lang="es-ES" sz="2200" dirty="0">
                <a:solidFill>
                  <a:schemeClr val="accent6">
                    <a:lumMod val="75000"/>
                  </a:schemeClr>
                </a:solidFill>
                <a:latin typeface="Franklin Gothic Medium" panose="020B0603020102020204" pitchFamily="34" charset="0"/>
              </a:rPr>
              <a:t>en los diferente lugares.</a:t>
            </a:r>
          </a:p>
        </p:txBody>
      </p:sp>
      <p:sp>
        <p:nvSpPr>
          <p:cNvPr id="6" name="CuadroTexto 5"/>
          <p:cNvSpPr txBox="1"/>
          <p:nvPr/>
        </p:nvSpPr>
        <p:spPr>
          <a:xfrm>
            <a:off x="1392701" y="974759"/>
            <a:ext cx="2082019" cy="369332"/>
          </a:xfrm>
          <a:prstGeom prst="rect">
            <a:avLst/>
          </a:prstGeom>
          <a:noFill/>
        </p:spPr>
        <p:txBody>
          <a:bodyPr wrap="square" rtlCol="0">
            <a:spAutoFit/>
          </a:bodyPr>
          <a:lstStyle/>
          <a:p>
            <a:r>
              <a:rPr lang="es-ES" dirty="0" smtClean="0">
                <a:solidFill>
                  <a:schemeClr val="accent2">
                    <a:lumMod val="75000"/>
                  </a:schemeClr>
                </a:solidFill>
                <a:effectLst>
                  <a:glow rad="101600">
                    <a:schemeClr val="accent2">
                      <a:satMod val="175000"/>
                      <a:alpha val="40000"/>
                    </a:schemeClr>
                  </a:glow>
                </a:effectLst>
                <a:latin typeface="Arial Black" panose="020B0A04020102020204" pitchFamily="34" charset="0"/>
              </a:rPr>
              <a:t>CONCURSOS</a:t>
            </a:r>
            <a:endParaRPr lang="es-ES" dirty="0">
              <a:solidFill>
                <a:schemeClr val="accent2">
                  <a:lumMod val="75000"/>
                </a:schemeClr>
              </a:solidFill>
              <a:effectLst>
                <a:glow rad="101600">
                  <a:schemeClr val="accent2">
                    <a:satMod val="175000"/>
                    <a:alpha val="40000"/>
                  </a:schemeClr>
                </a:glow>
              </a:effectLst>
              <a:latin typeface="Arial Black" panose="020B0A04020102020204" pitchFamily="34" charset="0"/>
            </a:endParaRPr>
          </a:p>
        </p:txBody>
      </p:sp>
      <p:sp>
        <p:nvSpPr>
          <p:cNvPr id="7" name="CuadroTexto 6"/>
          <p:cNvSpPr txBox="1"/>
          <p:nvPr/>
        </p:nvSpPr>
        <p:spPr>
          <a:xfrm rot="20329424">
            <a:off x="154133" y="435726"/>
            <a:ext cx="2477136" cy="477054"/>
          </a:xfrm>
          <a:prstGeom prst="rect">
            <a:avLst/>
          </a:prstGeom>
          <a:noFill/>
        </p:spPr>
        <p:txBody>
          <a:bodyPr wrap="square" rtlCol="0">
            <a:spAutoFit/>
          </a:bodyPr>
          <a:lstStyle/>
          <a:p>
            <a:r>
              <a:rPr lang="es-ES" sz="2500" dirty="0">
                <a:solidFill>
                  <a:schemeClr val="accent1">
                    <a:lumMod val="60000"/>
                    <a:lumOff val="40000"/>
                  </a:schemeClr>
                </a:solidFill>
                <a:effectLst>
                  <a:glow rad="101600">
                    <a:schemeClr val="bg1">
                      <a:lumMod val="95000"/>
                      <a:lumOff val="5000"/>
                      <a:alpha val="60000"/>
                    </a:schemeClr>
                  </a:glow>
                </a:effectLst>
                <a:latin typeface="Aharoni" panose="02010803020104030203" pitchFamily="2" charset="-79"/>
                <a:cs typeface="Aharoni" panose="02010803020104030203" pitchFamily="2" charset="-79"/>
              </a:rPr>
              <a:t>SUGERENCIAS</a:t>
            </a:r>
          </a:p>
        </p:txBody>
      </p:sp>
    </p:spTree>
    <p:extLst>
      <p:ext uri="{BB962C8B-B14F-4D97-AF65-F5344CB8AC3E}">
        <p14:creationId xmlns:p14="http://schemas.microsoft.com/office/powerpoint/2010/main" val="1764105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397</TotalTime>
  <Words>1571</Words>
  <Application>Microsoft Office PowerPoint</Application>
  <PresentationFormat>Personalizado</PresentationFormat>
  <Paragraphs>96</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Sector</vt:lpstr>
      <vt:lpstr>200 Años  Alfonsa Cavin   </vt:lpstr>
      <vt:lpstr>MOTIVACIÓN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 años Alfonsa Cavin</dc:title>
  <dc:creator>Delegación Colombia</dc:creator>
  <cp:lastModifiedBy>Francisco Javier</cp:lastModifiedBy>
  <cp:revision>45</cp:revision>
  <dcterms:created xsi:type="dcterms:W3CDTF">2015-11-19T02:54:21Z</dcterms:created>
  <dcterms:modified xsi:type="dcterms:W3CDTF">2016-03-10T06:32:14Z</dcterms:modified>
</cp:coreProperties>
</file>