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878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VE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4158E-7AB4-45A5-8CB2-BC6836474BC3}" type="datetimeFigureOut">
              <a:rPr lang="es-VE" smtClean="0"/>
              <a:pPr/>
              <a:t>17/11/2013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29736-DD5F-4DFE-820A-A068BB90E91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107504" y="0"/>
            <a:ext cx="7416824" cy="7101408"/>
            <a:chOff x="107504" y="0"/>
            <a:chExt cx="7416824" cy="7848302"/>
          </a:xfrm>
          <a:effectLst>
            <a:reflection blurRad="6350" stA="50000" endA="300" endPos="55500" dist="101600" dir="5400000" sy="-100000" algn="bl" rotWithShape="0"/>
          </a:effectLst>
        </p:grpSpPr>
        <p:sp>
          <p:nvSpPr>
            <p:cNvPr id="4" name="3 CuadroTexto"/>
            <p:cNvSpPr txBox="1"/>
            <p:nvPr/>
          </p:nvSpPr>
          <p:spPr>
            <a:xfrm>
              <a:off x="107504" y="0"/>
              <a:ext cx="7416824" cy="78483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s-VE" sz="2800" i="1" dirty="0" smtClean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pPr algn="ctr"/>
              <a:r>
                <a:rPr lang="es-VE" sz="4000" i="1" dirty="0" smtClean="0">
                  <a:solidFill>
                    <a:srgbClr val="FFC000"/>
                  </a:solidFill>
                  <a:latin typeface="Lucida Handwriting" pitchFamily="66" charset="0"/>
                </a:rPr>
                <a:t>SEXTO DÍA:</a:t>
              </a:r>
              <a:endParaRPr lang="es-VE" sz="2800" i="1" dirty="0">
                <a:solidFill>
                  <a:srgbClr val="FFC000"/>
                </a:solidFill>
                <a:latin typeface="Lucida Handwriting" pitchFamily="66" charset="0"/>
              </a:endParaRPr>
            </a:p>
            <a:p>
              <a:endParaRPr lang="es-VE" sz="2800" i="1" dirty="0" smtClean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endParaRPr lang="es-VE" sz="2800" i="1" dirty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endParaRPr lang="es-VE" sz="2800" i="1" dirty="0" smtClean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pPr algn="ctr"/>
              <a:endParaRPr lang="es-VE" sz="2800" i="1" dirty="0" smtClean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pPr algn="ctr"/>
              <a:endParaRPr lang="es-VE" sz="2800" i="1" dirty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pPr algn="ctr"/>
              <a:endParaRPr lang="es-VE" sz="2800" i="1" dirty="0" smtClean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pPr algn="ctr"/>
              <a:endParaRPr lang="es-VE" sz="2800" i="1" dirty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pPr algn="ctr"/>
              <a:endParaRPr lang="es-VE" sz="2800" i="1" dirty="0" smtClean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pPr algn="ctr"/>
              <a:r>
                <a:rPr lang="es-VE" sz="3600" i="1" dirty="0" smtClean="0">
                  <a:solidFill>
                    <a:schemeClr val="bg1"/>
                  </a:solidFill>
                  <a:latin typeface="Lucida Handwriting" pitchFamily="66" charset="0"/>
                </a:rPr>
                <a:t>María, </a:t>
              </a:r>
              <a:r>
                <a:rPr lang="es-VE" sz="3600" i="1" dirty="0" smtClean="0">
                  <a:solidFill>
                    <a:schemeClr val="bg1"/>
                  </a:solidFill>
                  <a:latin typeface="Lucida Handwriting" pitchFamily="66" charset="0"/>
                </a:rPr>
                <a:t>oyente de la palabra</a:t>
              </a:r>
            </a:p>
            <a:p>
              <a:endParaRPr lang="es-VE" sz="2800" i="1" dirty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endParaRPr lang="es-VE" sz="2800" i="1" dirty="0" smtClean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endParaRPr lang="es-VE" sz="2800" i="1" dirty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endParaRPr lang="es-VE" sz="2800" i="1" dirty="0" smtClean="0">
                <a:solidFill>
                  <a:schemeClr val="bg1"/>
                </a:solidFill>
                <a:latin typeface="Lucida Handwriting" pitchFamily="66" charset="0"/>
              </a:endParaRPr>
            </a:p>
            <a:p>
              <a:endParaRPr lang="es-VE" sz="2800" i="1" dirty="0">
                <a:solidFill>
                  <a:schemeClr val="bg1"/>
                </a:solidFill>
                <a:latin typeface="Lucida Handwriting" pitchFamily="66" charset="0"/>
              </a:endParaRPr>
            </a:p>
          </p:txBody>
        </p:sp>
        <p:pic>
          <p:nvPicPr>
            <p:cNvPr id="5" name="4 Imagen" descr="santo nombre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35896" y="1484784"/>
              <a:ext cx="1224136" cy="2272635"/>
            </a:xfrm>
            <a:prstGeom prst="rect">
              <a:avLst/>
            </a:prstGeom>
            <a:ln>
              <a:noFill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</p:pic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maria oyente 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260648"/>
            <a:ext cx="3024336" cy="5836915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CuadroTexto"/>
          <p:cNvSpPr txBox="1"/>
          <p:nvPr/>
        </p:nvSpPr>
        <p:spPr>
          <a:xfrm>
            <a:off x="251520" y="620688"/>
            <a:ext cx="55446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En esta preparación en torno a la fiesta de la Inmaculada se nos invita a estar </a:t>
            </a:r>
            <a:r>
              <a:rPr lang="es-VE" sz="2800" b="1" dirty="0" err="1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atent@s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, a la escucha de la 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palabra, 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que nos llega a través de esa actitud de María. </a:t>
            </a:r>
          </a:p>
          <a:p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Pedimos la gracia del Espíritu de sentirnos parte de la familia de Jesús acogiendo en nuestra vida la palabra de Dios que nos transforma y nos hace </a:t>
            </a:r>
            <a:r>
              <a:rPr lang="es-VE" sz="2800" b="1" dirty="0" err="1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discípul@s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de Jesús.</a:t>
            </a:r>
            <a:endParaRPr lang="es-VE" sz="28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1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VE" sz="2400" b="1" i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Canto: La Madre Buena</a:t>
            </a:r>
          </a:p>
          <a:p>
            <a:pPr algn="ctr">
              <a:buFont typeface="Arial" pitchFamily="34" charset="0"/>
              <a:buChar char="•"/>
            </a:pPr>
            <a:r>
              <a:rPr lang="es-VE" sz="2400" b="1" i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Lectura: Mc. </a:t>
            </a:r>
            <a:r>
              <a:rPr lang="es-VE" sz="2800" b="1" i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3,31-35</a:t>
            </a:r>
          </a:p>
          <a:p>
            <a:endParaRPr lang="es-VE" sz="2400" dirty="0" smtClean="0">
              <a:solidFill>
                <a:schemeClr val="bg1"/>
              </a:solidFill>
              <a:latin typeface="Kristen ITC" pitchFamily="66" charset="0"/>
            </a:endParaRPr>
          </a:p>
          <a:p>
            <a:endParaRPr lang="es-VE" sz="2400" dirty="0" smtClean="0">
              <a:solidFill>
                <a:schemeClr val="bg1"/>
              </a:solidFill>
              <a:latin typeface="Kristen ITC" pitchFamily="66" charset="0"/>
            </a:endParaRPr>
          </a:p>
          <a:p>
            <a:endParaRPr lang="es-VE" sz="2400" dirty="0" smtClean="0">
              <a:solidFill>
                <a:schemeClr val="bg1"/>
              </a:solidFill>
              <a:latin typeface="Kristen ITC" pitchFamily="66" charset="0"/>
            </a:endParaRPr>
          </a:p>
          <a:p>
            <a:endParaRPr lang="es-VE" sz="2400" dirty="0" smtClean="0">
              <a:solidFill>
                <a:schemeClr val="bg1"/>
              </a:solidFill>
              <a:latin typeface="Kristen ITC" pitchFamily="66" charset="0"/>
            </a:endParaRPr>
          </a:p>
          <a:p>
            <a:r>
              <a:rPr lang="es-VE" sz="26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¡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Dichosos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los que escuchan la palabra de Dios y la cumplen!</a:t>
            </a:r>
          </a:p>
          <a:p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Para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Jesús,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lo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más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importante no es la relación natural, sino escuchar la palabra de Dios y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ponerla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por obra, haciendo lo que Dios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quiere. </a:t>
            </a:r>
          </a:p>
          <a:p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Esa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es la dicha y felicidad verdadera.</a:t>
            </a:r>
          </a:p>
          <a:p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María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 </a:t>
            </a:r>
            <a:r>
              <a:rPr lang="es-VE" sz="26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vivió desde la escucha profunda en medio de los acontecimientos de cada día, que le llevaban  a responder con prontitud a las necesidades del momento.</a:t>
            </a:r>
          </a:p>
          <a:p>
            <a:endParaRPr lang="es-VE" sz="20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Kristen ITC" pitchFamily="66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JES-1088.T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5728"/>
            <a:ext cx="2310759" cy="2605381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2" name="1 Imagen" descr="tu sierva escuch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 flipV="1">
            <a:off x="0" y="3071810"/>
            <a:ext cx="2051720" cy="2791562"/>
          </a:xfrm>
          <a:prstGeom prst="roundRect">
            <a:avLst/>
          </a:prstGeom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3" name="2 CuadroTexto"/>
          <p:cNvSpPr txBox="1"/>
          <p:nvPr/>
        </p:nvSpPr>
        <p:spPr>
          <a:xfrm>
            <a:off x="2051720" y="0"/>
            <a:ext cx="70922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Preguntas:</a:t>
            </a:r>
          </a:p>
          <a:p>
            <a:pPr lvl="1"/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¿Me siento parte de la familia de Jesús?   ¿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Por  qué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?</a:t>
            </a:r>
          </a:p>
          <a:p>
            <a:pPr lvl="1"/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Ante tantos ruidos que nos envuelven  ¿Qué  puedo hacer para cultivar esta actitud de escucha a la palabra de 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Dios, 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que nos lleve a responder como María a las necesidades de hoy ?</a:t>
            </a:r>
          </a:p>
          <a:p>
            <a:endParaRPr lang="es-VE" sz="2000" b="1" dirty="0" smtClean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Kristen ITC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Compartir comunitario.</a:t>
            </a:r>
          </a:p>
          <a:p>
            <a:pPr>
              <a:buFont typeface="Arial" pitchFamily="34" charset="0"/>
              <a:buChar char="•"/>
            </a:pP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Compromiso:</a:t>
            </a:r>
            <a:r>
              <a:rPr lang="es-VE" sz="20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 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Salir a compartir con otros la palabra desde esta actitud de María. (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Hospital, ancianatos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, familias, plazas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, etc</a:t>
            </a:r>
            <a:r>
              <a:rPr lang="es-VE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Kristen ITC" pitchFamily="66" charset="0"/>
              </a:rPr>
              <a:t>.)</a:t>
            </a:r>
            <a:endParaRPr lang="es-VE" sz="2800" b="1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Kristen ITC" pitchFamily="66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theme/theme1.xml><?xml version="1.0" encoding="utf-8"?>
<a:theme xmlns:a="http://schemas.openxmlformats.org/drawingml/2006/main" name="Novena Inmaculada Oyente de la palabra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Novena Inmaculada Oyente de la palabra (1)</Template>
  <TotalTime>9</TotalTime>
  <Words>244</Words>
  <Application>Microsoft Office PowerPoint</Application>
  <PresentationFormat>Presentación en pantalla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Novena Inmaculada Oyente de la palabra (1)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</dc:creator>
  <cp:lastModifiedBy>Sonia</cp:lastModifiedBy>
  <cp:revision>1</cp:revision>
  <dcterms:created xsi:type="dcterms:W3CDTF">2013-11-17T22:01:34Z</dcterms:created>
  <dcterms:modified xsi:type="dcterms:W3CDTF">2013-11-17T22:10:59Z</dcterms:modified>
</cp:coreProperties>
</file>