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90" d="100"/>
          <a:sy n="90" d="100"/>
        </p:scale>
        <p:origin x="-91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4E7F-41ED-45A3-A3DA-7986CE20837F}" type="datetimeFigureOut">
              <a:rPr lang="es-ES" smtClean="0"/>
              <a:pPr/>
              <a:t>17/11/2013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2BD96-C563-4C98-BFDC-C221DD2088A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4048" y="260648"/>
            <a:ext cx="3923928" cy="63367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Hoy,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celebrar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María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Inmaculada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tener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s-VE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presente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s-VE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su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fidelidad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al plan de Dios en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su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vida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mostrando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el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rostro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amoroso y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misericordioso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del Dios Padre y Madre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que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fiel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a la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humanidad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María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Inmaculada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es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modelo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fidelidad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en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nuestra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opción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y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entrega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a los </a:t>
            </a:r>
            <a:r>
              <a:rPr lang="en-US" dirty="0" err="1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demás</a:t>
            </a:r>
            <a:r>
              <a:rPr lang="en-US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s-ES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-184943" y="1002684"/>
            <a:ext cx="6485136" cy="5082305"/>
            <a:chOff x="-156070" y="1123940"/>
            <a:chExt cx="6485136" cy="5082305"/>
          </a:xfrm>
        </p:grpSpPr>
        <p:grpSp>
          <p:nvGrpSpPr>
            <p:cNvPr id="6" name="5 Grupo"/>
            <p:cNvGrpSpPr/>
            <p:nvPr/>
          </p:nvGrpSpPr>
          <p:grpSpPr>
            <a:xfrm>
              <a:off x="-156070" y="1123940"/>
              <a:ext cx="6485136" cy="3445487"/>
              <a:chOff x="385740" y="652401"/>
              <a:chExt cx="4437198" cy="2221513"/>
            </a:xfrm>
          </p:grpSpPr>
          <p:sp>
            <p:nvSpPr>
              <p:cNvPr id="4" name="3 CuadroTexto"/>
              <p:cNvSpPr txBox="1"/>
              <p:nvPr/>
            </p:nvSpPr>
            <p:spPr>
              <a:xfrm rot="19379569">
                <a:off x="385740" y="652401"/>
                <a:ext cx="4437198" cy="133749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CanUp">
                  <a:avLst/>
                </a:prstTxWarp>
                <a:spAutoFit/>
              </a:bodyPr>
              <a:lstStyle/>
              <a:p>
                <a:r>
                  <a:rPr lang="es-VE" sz="3600" b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glow rad="228600">
                        <a:schemeClr val="accent1">
                          <a:satMod val="175000"/>
                          <a:alpha val="40000"/>
                        </a:schemeClr>
                      </a:glow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  <a:latin typeface="French Script MT" pitchFamily="66" charset="0"/>
                  </a:rPr>
                  <a:t>Séptimo día</a:t>
                </a:r>
                <a:endParaRPr lang="es-VE" sz="36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French Script MT" pitchFamily="66" charset="0"/>
                </a:endParaRPr>
              </a:p>
            </p:txBody>
          </p:sp>
          <p:pic>
            <p:nvPicPr>
              <p:cNvPr id="5" name="4 Imagen" descr="santo nombre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103891" y="1999329"/>
                <a:ext cx="471088" cy="874585"/>
              </a:xfrm>
              <a:prstGeom prst="rect">
                <a:avLst/>
              </a:prstGeom>
            </p:spPr>
          </p:pic>
        </p:grpSp>
        <p:sp>
          <p:nvSpPr>
            <p:cNvPr id="7" name="6 CuadroTexto"/>
            <p:cNvSpPr txBox="1"/>
            <p:nvPr/>
          </p:nvSpPr>
          <p:spPr>
            <a:xfrm>
              <a:off x="733124" y="4882806"/>
              <a:ext cx="3384376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prstTxWarp prst="textStop">
                <a:avLst/>
              </a:prstTxWarp>
              <a:spAutoFit/>
            </a:bodyPr>
            <a:lstStyle/>
            <a:p>
              <a:r>
                <a:rPr lang="es-VE" sz="4400" b="1" i="1" dirty="0" smtClean="0">
                  <a:ln>
                    <a:solidFill>
                      <a:srgbClr val="0070C0"/>
                    </a:solidFill>
                  </a:ln>
                  <a:solidFill>
                    <a:srgbClr val="CCFFFF"/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French Script MT" pitchFamily="66" charset="0"/>
                </a:rPr>
                <a:t>María, mujer </a:t>
              </a:r>
              <a:r>
                <a:rPr lang="es-VE" sz="4400" b="1" i="1" dirty="0" smtClean="0">
                  <a:ln>
                    <a:solidFill>
                      <a:srgbClr val="0070C0"/>
                    </a:solidFill>
                  </a:ln>
                  <a:solidFill>
                    <a:srgbClr val="CCFFFF"/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French Script MT" pitchFamily="66" charset="0"/>
                </a:rPr>
                <a:t>Fiel</a:t>
              </a:r>
              <a:endParaRPr lang="es-VE" sz="4400" b="1" i="1" dirty="0">
                <a:ln>
                  <a:solidFill>
                    <a:srgbClr val="0070C0"/>
                  </a:solidFill>
                </a:ln>
                <a:solidFill>
                  <a:srgbClr val="CC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French Script MT" pitchFamily="66" charset="0"/>
              </a:endParaRPr>
            </a:p>
          </p:txBody>
        </p:sp>
      </p:grp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maria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64496" cy="686845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6" name="5 CuadroTexto"/>
          <p:cNvSpPr txBox="1"/>
          <p:nvPr/>
        </p:nvSpPr>
        <p:spPr>
          <a:xfrm>
            <a:off x="4211960" y="404664"/>
            <a:ext cx="4355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Canto</a:t>
            </a:r>
            <a:r>
              <a:rPr lang="en-US" sz="2000" dirty="0" smtClean="0"/>
              <a:t>: </a:t>
            </a:r>
            <a:r>
              <a:rPr lang="en-US" sz="2400" dirty="0" smtClean="0"/>
              <a:t>Como Maria de Nazareth</a:t>
            </a:r>
          </a:p>
          <a:p>
            <a:endParaRPr lang="en-US" sz="2400" dirty="0"/>
          </a:p>
          <a:p>
            <a:r>
              <a:rPr lang="en-US" sz="2400" dirty="0" err="1" smtClean="0"/>
              <a:t>Lc</a:t>
            </a:r>
            <a:r>
              <a:rPr lang="en-US" sz="2400" dirty="0"/>
              <a:t>.</a:t>
            </a:r>
            <a:r>
              <a:rPr lang="en-US" sz="2400" dirty="0" smtClean="0"/>
              <a:t> 1,38  </a:t>
            </a:r>
          </a:p>
          <a:p>
            <a:r>
              <a:rPr lang="en-US" sz="2400" dirty="0" err="1" smtClean="0"/>
              <a:t>Jn</a:t>
            </a:r>
            <a:r>
              <a:rPr lang="en-US" sz="2400" dirty="0" smtClean="0"/>
              <a:t> 19,25-27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139952" y="2060848"/>
            <a:ext cx="4464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 Vida de </a:t>
            </a:r>
            <a:r>
              <a:rPr lang="en-US" sz="2400" dirty="0" err="1" smtClean="0"/>
              <a:t>María</a:t>
            </a:r>
            <a:r>
              <a:rPr lang="en-US" sz="2400" dirty="0" smtClean="0"/>
              <a:t> </a:t>
            </a:r>
            <a:r>
              <a:rPr lang="en-US" sz="2400" dirty="0" err="1" smtClean="0"/>
              <a:t>Inmaculada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un continuo “</a:t>
            </a:r>
            <a:r>
              <a:rPr lang="en-US" sz="2400" dirty="0" err="1" smtClean="0"/>
              <a:t>Há</a:t>
            </a:r>
            <a:r>
              <a:rPr lang="es-VE" sz="2400" dirty="0" smtClean="0"/>
              <a:t>g</a:t>
            </a:r>
            <a:r>
              <a:rPr lang="en-US" sz="2400" dirty="0" err="1" smtClean="0"/>
              <a:t>ase</a:t>
            </a:r>
            <a:r>
              <a:rPr lang="en-US" sz="2400" dirty="0" smtClean="0"/>
              <a:t>” al </a:t>
            </a:r>
            <a:r>
              <a:rPr lang="en-US" sz="2400" dirty="0" err="1" smtClean="0"/>
              <a:t>proyecto</a:t>
            </a:r>
            <a:r>
              <a:rPr lang="en-US" sz="2400" dirty="0" smtClean="0"/>
              <a:t> de Dios </a:t>
            </a:r>
            <a:r>
              <a:rPr lang="en-US" sz="2400" dirty="0" err="1" smtClean="0"/>
              <a:t>para</a:t>
            </a:r>
            <a:r>
              <a:rPr lang="en-US" sz="2400" dirty="0" smtClean="0"/>
              <a:t> la </a:t>
            </a:r>
            <a:r>
              <a:rPr lang="en-US" sz="2400" dirty="0" err="1" smtClean="0"/>
              <a:t>humanidad</a:t>
            </a:r>
            <a:r>
              <a:rPr lang="en-US" sz="2400" dirty="0" smtClean="0"/>
              <a:t>, </a:t>
            </a:r>
            <a:r>
              <a:rPr lang="en-US" sz="2400" dirty="0" err="1" smtClean="0"/>
              <a:t>manifestada</a:t>
            </a:r>
            <a:r>
              <a:rPr lang="en-US" sz="2400" dirty="0" smtClean="0"/>
              <a:t> en la </a:t>
            </a:r>
            <a:r>
              <a:rPr lang="en-US" sz="2400" dirty="0" err="1" smtClean="0"/>
              <a:t>vida</a:t>
            </a:r>
            <a:r>
              <a:rPr lang="en-US" sz="2400" dirty="0" smtClean="0"/>
              <a:t> de </a:t>
            </a:r>
            <a:r>
              <a:rPr lang="en-US" sz="2400" dirty="0" err="1" smtClean="0"/>
              <a:t>Jesús</a:t>
            </a:r>
            <a:r>
              <a:rPr lang="en-US" sz="2400" dirty="0" smtClean="0"/>
              <a:t>,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fue</a:t>
            </a:r>
            <a:r>
              <a:rPr lang="en-US" sz="2400" dirty="0" smtClean="0"/>
              <a:t> </a:t>
            </a:r>
            <a:r>
              <a:rPr lang="en-US" sz="2400" dirty="0" err="1" smtClean="0"/>
              <a:t>fiel</a:t>
            </a:r>
            <a:r>
              <a:rPr lang="en-US" sz="2400" dirty="0" smtClean="0"/>
              <a:t> </a:t>
            </a:r>
            <a:r>
              <a:rPr lang="en-US" sz="2400" dirty="0" err="1" smtClean="0"/>
              <a:t>incluso</a:t>
            </a:r>
            <a:r>
              <a:rPr lang="en-US" sz="2400" dirty="0" smtClean="0"/>
              <a:t> hasta la </a:t>
            </a:r>
            <a:r>
              <a:rPr lang="en-US" sz="2400" dirty="0" err="1" smtClean="0"/>
              <a:t>muerte</a:t>
            </a:r>
            <a:r>
              <a:rPr lang="en-US" sz="2400" dirty="0" smtClean="0"/>
              <a:t> y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muerte</a:t>
            </a:r>
            <a:r>
              <a:rPr lang="en-US" sz="2400" dirty="0" smtClean="0"/>
              <a:t> en Cruz. Ante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sociedad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promueve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vida</a:t>
            </a:r>
            <a:r>
              <a:rPr lang="en-US" sz="2400" dirty="0" smtClean="0"/>
              <a:t> sin </a:t>
            </a:r>
            <a:r>
              <a:rPr lang="en-US" sz="2400" dirty="0" err="1" smtClean="0"/>
              <a:t>compromisos</a:t>
            </a:r>
            <a:r>
              <a:rPr lang="en-US" sz="2400" dirty="0" smtClean="0"/>
              <a:t>, </a:t>
            </a:r>
            <a:r>
              <a:rPr lang="en-US" sz="2400" dirty="0" err="1" smtClean="0"/>
              <a:t>estamos</a:t>
            </a:r>
            <a:r>
              <a:rPr lang="en-US" sz="2400" dirty="0" smtClean="0"/>
              <a:t> </a:t>
            </a:r>
            <a:r>
              <a:rPr lang="en-US" sz="2400" dirty="0" err="1" smtClean="0"/>
              <a:t>invitad@s</a:t>
            </a:r>
            <a:r>
              <a:rPr lang="en-US" sz="2400" dirty="0" smtClean="0"/>
              <a:t> a </a:t>
            </a:r>
            <a:r>
              <a:rPr lang="en-US" sz="2400" dirty="0" err="1" smtClean="0"/>
              <a:t>vivir</a:t>
            </a:r>
            <a:r>
              <a:rPr lang="en-US" sz="2400" dirty="0" smtClean="0"/>
              <a:t> la </a:t>
            </a:r>
            <a:r>
              <a:rPr lang="en-US" sz="2400" dirty="0" err="1" smtClean="0"/>
              <a:t>fe</a:t>
            </a:r>
            <a:r>
              <a:rPr lang="en-US" sz="2400" dirty="0" smtClean="0"/>
              <a:t> en </a:t>
            </a:r>
            <a:r>
              <a:rPr lang="en-US" sz="2400" dirty="0" err="1" smtClean="0"/>
              <a:t>fidelidad</a:t>
            </a:r>
            <a:r>
              <a:rPr lang="en-US" sz="2400" dirty="0" smtClean="0"/>
              <a:t> y </a:t>
            </a:r>
            <a:r>
              <a:rPr lang="en-US" sz="2400" dirty="0" err="1" smtClean="0"/>
              <a:t>compromiso</a:t>
            </a:r>
            <a:r>
              <a:rPr lang="en-US" sz="2400" dirty="0" smtClean="0"/>
              <a:t> entre </a:t>
            </a:r>
            <a:r>
              <a:rPr lang="en-US" sz="2400" dirty="0" err="1" smtClean="0"/>
              <a:t>nuestros</a:t>
            </a:r>
            <a:r>
              <a:rPr lang="en-US" sz="2400" dirty="0" smtClean="0"/>
              <a:t> </a:t>
            </a:r>
            <a:r>
              <a:rPr lang="en-US" sz="2400" dirty="0" err="1" smtClean="0"/>
              <a:t>herman@s</a:t>
            </a:r>
            <a:r>
              <a:rPr lang="en-US" sz="2400" dirty="0" smtClean="0"/>
              <a:t> </a:t>
            </a:r>
            <a:r>
              <a:rPr lang="en-US" sz="2400" dirty="0" err="1" smtClean="0"/>
              <a:t>más</a:t>
            </a:r>
            <a:r>
              <a:rPr lang="en-US" sz="2400" dirty="0" smtClean="0"/>
              <a:t> </a:t>
            </a:r>
            <a:r>
              <a:rPr lang="en-US" sz="2400" dirty="0" err="1" smtClean="0"/>
              <a:t>desfavorecid@s</a:t>
            </a:r>
            <a:endParaRPr lang="es-ES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mari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149080"/>
            <a:ext cx="3674626" cy="2304255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31750"/>
          </a:effectLst>
        </p:spPr>
      </p:pic>
      <p:sp>
        <p:nvSpPr>
          <p:cNvPr id="3" name="2 CuadroTexto"/>
          <p:cNvSpPr txBox="1"/>
          <p:nvPr/>
        </p:nvSpPr>
        <p:spPr>
          <a:xfrm>
            <a:off x="4283968" y="0"/>
            <a:ext cx="4608512" cy="6145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800" b="1" i="1" dirty="0" smtClean="0">
                <a:latin typeface="Bradley Hand ITC" pitchFamily="66" charset="0"/>
              </a:rPr>
              <a:t>Preguntas:</a:t>
            </a:r>
          </a:p>
          <a:p>
            <a:pPr>
              <a:buFont typeface="Wingdings" pitchFamily="2" charset="2"/>
              <a:buChar char="Ø"/>
            </a:pPr>
            <a:r>
              <a:rPr lang="es-VE" sz="2800" b="1" dirty="0" smtClean="0">
                <a:latin typeface="Bradley Hand ITC" pitchFamily="66" charset="0"/>
              </a:rPr>
              <a:t>¿Le fue fácil a María ser fiel hasta el final </a:t>
            </a:r>
          </a:p>
          <a:p>
            <a:r>
              <a:rPr lang="es-VE" sz="2800" b="1" dirty="0" smtClean="0">
                <a:latin typeface="Bradley Hand ITC" pitchFamily="66" charset="0"/>
              </a:rPr>
              <a:t>al proyecto de Dios? ¿</a:t>
            </a:r>
            <a:r>
              <a:rPr lang="es-VE" sz="2800" b="1" dirty="0" smtClean="0">
                <a:latin typeface="Bradley Hand ITC" pitchFamily="66" charset="0"/>
              </a:rPr>
              <a:t>Por qué?</a:t>
            </a:r>
            <a:endParaRPr lang="es-VE" sz="2800" b="1" dirty="0" smtClean="0">
              <a:latin typeface="Bradley Hand ITC" pitchFamily="66" charset="0"/>
            </a:endParaRPr>
          </a:p>
          <a:p>
            <a:endParaRPr lang="es-VE" sz="2800" b="1" dirty="0" smtClean="0">
              <a:latin typeface="Bradley Hand ITC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s-VE" sz="2800" b="1" dirty="0" smtClean="0">
                <a:latin typeface="Bradley Hand ITC" pitchFamily="66" charset="0"/>
              </a:rPr>
              <a:t>Desde tu experiencia de </a:t>
            </a:r>
            <a:r>
              <a:rPr lang="es-VE" sz="2800" b="1" dirty="0" smtClean="0">
                <a:latin typeface="Bradley Hand ITC" pitchFamily="66" charset="0"/>
              </a:rPr>
              <a:t>fe, ¿</a:t>
            </a:r>
            <a:r>
              <a:rPr lang="es-VE" sz="2800" b="1" dirty="0">
                <a:latin typeface="Bradley Hand ITC" pitchFamily="66" charset="0"/>
              </a:rPr>
              <a:t>C</a:t>
            </a:r>
            <a:r>
              <a:rPr lang="es-VE" sz="2800" b="1" dirty="0" smtClean="0">
                <a:latin typeface="Bradley Hand ITC" pitchFamily="66" charset="0"/>
              </a:rPr>
              <a:t>ómo </a:t>
            </a:r>
            <a:r>
              <a:rPr lang="es-VE" sz="2800" b="1" dirty="0" smtClean="0">
                <a:latin typeface="Bradley Hand ITC" pitchFamily="66" charset="0"/>
              </a:rPr>
              <a:t>vives la fidelidad al plan de Dios?</a:t>
            </a:r>
          </a:p>
          <a:p>
            <a:pPr>
              <a:buFont typeface="Wingdings" pitchFamily="2" charset="2"/>
              <a:buChar char="Ø"/>
            </a:pPr>
            <a:endParaRPr lang="es-VE" sz="2800" b="1" dirty="0" smtClean="0">
              <a:latin typeface="Bradley Hand ITC" pitchFamily="66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VE" sz="2800" b="1" dirty="0" smtClean="0">
                <a:latin typeface="Bradley Hand ITC" pitchFamily="66" charset="0"/>
              </a:rPr>
              <a:t>Esta virtud de </a:t>
            </a:r>
            <a:r>
              <a:rPr lang="es-VE" sz="2800" b="1" dirty="0" err="1" smtClean="0">
                <a:latin typeface="Bradley Hand ITC" pitchFamily="66" charset="0"/>
              </a:rPr>
              <a:t>Maria</a:t>
            </a:r>
            <a:r>
              <a:rPr lang="es-VE" sz="2800" b="1" dirty="0" smtClean="0">
                <a:latin typeface="Bradley Hand ITC" pitchFamily="66" charset="0"/>
              </a:rPr>
              <a:t> (fidelidad) ¿</a:t>
            </a:r>
            <a:r>
              <a:rPr lang="es-VE" sz="2800" b="1" dirty="0" smtClean="0">
                <a:latin typeface="Bradley Hand ITC" pitchFamily="66" charset="0"/>
              </a:rPr>
              <a:t>Cómo </a:t>
            </a:r>
            <a:r>
              <a:rPr lang="es-VE" sz="2800" b="1" dirty="0" smtClean="0">
                <a:latin typeface="Bradley Hand ITC" pitchFamily="66" charset="0"/>
              </a:rPr>
              <a:t>anima tu vida de entrega y servicio?</a:t>
            </a:r>
          </a:p>
          <a:p>
            <a:pPr>
              <a:buFont typeface="Arial" pitchFamily="34" charset="0"/>
              <a:buChar char="•"/>
            </a:pPr>
            <a:r>
              <a:rPr lang="es-VE" sz="4400" b="1" i="1" baseline="-25000" dirty="0" smtClean="0">
                <a:latin typeface="Bradley Hand ITC" pitchFamily="66" charset="0"/>
              </a:rPr>
              <a:t>Compartir comunitario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1520" y="4225997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VE" sz="2800" b="1" i="1" dirty="0" smtClean="0">
                <a:latin typeface="Bradley Hand ITC" pitchFamily="66" charset="0"/>
              </a:rPr>
              <a:t>Compromiso: </a:t>
            </a:r>
            <a:r>
              <a:rPr lang="es-VE" sz="2800" b="1" dirty="0" smtClean="0">
                <a:latin typeface="Bradley Hand ITC" pitchFamily="66" charset="0"/>
              </a:rPr>
              <a:t>Elaborar una estampa que propague la fidelidad de María y compartirla con la gente en las diferentes pastorales que realizamos (jóvenes</a:t>
            </a:r>
            <a:r>
              <a:rPr lang="es-VE" sz="2800" b="1" dirty="0" smtClean="0">
                <a:latin typeface="Bradley Hand ITC" pitchFamily="66" charset="0"/>
              </a:rPr>
              <a:t>, colegios, familias, campesinos</a:t>
            </a:r>
            <a:r>
              <a:rPr lang="es-VE" sz="2800" b="1" dirty="0" smtClean="0">
                <a:latin typeface="Bradley Hand ITC" pitchFamily="66" charset="0"/>
              </a:rPr>
              <a:t>, salud, etc.)</a:t>
            </a:r>
          </a:p>
          <a:p>
            <a:pPr>
              <a:buFont typeface="Arial" pitchFamily="34" charset="0"/>
              <a:buChar char="•"/>
            </a:pPr>
            <a:r>
              <a:rPr lang="es-VE" sz="2800" b="1" i="1" dirty="0" smtClean="0">
                <a:latin typeface="Bradley Hand ITC" pitchFamily="66" charset="0"/>
              </a:rPr>
              <a:t>Oración: </a:t>
            </a:r>
            <a:r>
              <a:rPr lang="es-VE" sz="2800" b="1" dirty="0" smtClean="0">
                <a:latin typeface="Bradley Hand ITC" pitchFamily="66" charset="0"/>
              </a:rPr>
              <a:t>Ave María </a:t>
            </a:r>
            <a:r>
              <a:rPr lang="es-VE" sz="2800" b="1" dirty="0" smtClean="0">
                <a:latin typeface="Bradley Hand ITC" pitchFamily="66" charset="0"/>
              </a:rPr>
              <a:t>cantado.</a:t>
            </a:r>
            <a:endParaRPr lang="es-VE" sz="2800" b="1" dirty="0">
              <a:latin typeface="Bradley Hand ITC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77778E-6 C -0.01476 -0.103 -0.02952 -0.20601 -0.07882 -0.22823 C -0.12813 -0.25046 -0.27066 -0.1111 -0.29549 -0.13333 C -0.32031 -0.15555 -0.19184 -0.33402 -0.22743 -0.36157 C -0.26302 -0.38911 -0.45208 -0.303 -0.5092 -0.29907 C -0.56632 -0.29513 -0.56024 -0.32985 -0.56979 -0.33749 " pathEditMode="relative" ptsTypes="aaaa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934 -0.42755 C -0.53524 -0.40324 -0.49114 -0.37894 -0.4566 -0.39908 C -0.42205 -0.41922 -0.41684 -0.53681 -0.3717 -0.54861 C -0.32656 -0.56042 -0.21892 -0.48473 -0.18542 -0.46991 C -0.15191 -0.4551 -0.16111 -0.45741 -0.17014 -0.45973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</p:bldLst>
  </p:timing>
</p:sld>
</file>

<file path=ppt/theme/theme1.xml><?xml version="1.0" encoding="utf-8"?>
<a:theme xmlns:a="http://schemas.openxmlformats.org/drawingml/2006/main" name="Novena Inmaculada Fidelidadnue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Novena Inmaculada Fidelidadnuevo</Template>
  <TotalTime>10</TotalTime>
  <Words>234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Novena Inmaculada Fidelidadnuevo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Sonia</cp:lastModifiedBy>
  <cp:revision>2</cp:revision>
  <dcterms:created xsi:type="dcterms:W3CDTF">2013-11-17T22:11:46Z</dcterms:created>
  <dcterms:modified xsi:type="dcterms:W3CDTF">2013-11-17T22:22:17Z</dcterms:modified>
</cp:coreProperties>
</file>