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62"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204CE7C9-CD04-463C-9A0D-3CC6CCB2FBD7}" type="datetimeFigureOut">
              <a:rPr lang="es-VE" smtClean="0"/>
              <a:t>30/03/2017</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04CE7C9-CD04-463C-9A0D-3CC6CCB2FBD7}" type="datetimeFigureOut">
              <a:rPr lang="es-VE" smtClean="0"/>
              <a:t>30/03/2017</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04CE7C9-CD04-463C-9A0D-3CC6CCB2FBD7}" type="datetimeFigureOut">
              <a:rPr lang="es-VE" smtClean="0"/>
              <a:t>30/03/2017</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04CE7C9-CD04-463C-9A0D-3CC6CCB2FBD7}" type="datetimeFigureOut">
              <a:rPr lang="es-VE" smtClean="0"/>
              <a:t>30/03/2017</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04CE7C9-CD04-463C-9A0D-3CC6CCB2FBD7}" type="datetimeFigureOut">
              <a:rPr lang="es-VE" smtClean="0"/>
              <a:t>30/03/2017</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04CE7C9-CD04-463C-9A0D-3CC6CCB2FBD7}" type="datetimeFigureOut">
              <a:rPr lang="es-VE" smtClean="0"/>
              <a:t>30/03/2017</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204CE7C9-CD04-463C-9A0D-3CC6CCB2FBD7}" type="datetimeFigureOut">
              <a:rPr lang="es-VE" smtClean="0"/>
              <a:t>30/03/2017</a:t>
            </a:fld>
            <a:endParaRPr lang="es-VE"/>
          </a:p>
        </p:txBody>
      </p:sp>
      <p:sp>
        <p:nvSpPr>
          <p:cNvPr id="8" name="Footer Placeholder 7"/>
          <p:cNvSpPr>
            <a:spLocks noGrp="1"/>
          </p:cNvSpPr>
          <p:nvPr>
            <p:ph type="ftr" sz="quarter" idx="11"/>
          </p:nvPr>
        </p:nvSpPr>
        <p:spPr/>
        <p:txBody>
          <a:bodyPr/>
          <a:lstStyle/>
          <a:p>
            <a:endParaRPr lang="es-VE"/>
          </a:p>
        </p:txBody>
      </p:sp>
      <p:sp>
        <p:nvSpPr>
          <p:cNvPr id="9" name="Slide Number Placeholder 8"/>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204CE7C9-CD04-463C-9A0D-3CC6CCB2FBD7}" type="datetimeFigureOut">
              <a:rPr lang="es-VE" smtClean="0"/>
              <a:t>30/03/2017</a:t>
            </a:fld>
            <a:endParaRPr lang="es-VE"/>
          </a:p>
        </p:txBody>
      </p:sp>
      <p:sp>
        <p:nvSpPr>
          <p:cNvPr id="4" name="Footer Placeholder 3"/>
          <p:cNvSpPr>
            <a:spLocks noGrp="1"/>
          </p:cNvSpPr>
          <p:nvPr>
            <p:ph type="ftr" sz="quarter" idx="11"/>
          </p:nvPr>
        </p:nvSpPr>
        <p:spPr/>
        <p:txBody>
          <a:bodyPr/>
          <a:lstStyle/>
          <a:p>
            <a:endParaRPr lang="es-VE"/>
          </a:p>
        </p:txBody>
      </p:sp>
      <p:sp>
        <p:nvSpPr>
          <p:cNvPr id="5" name="Slide Number Placeholder 4"/>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4CE7C9-CD04-463C-9A0D-3CC6CCB2FBD7}" type="datetimeFigureOut">
              <a:rPr lang="es-VE" smtClean="0"/>
              <a:t>30/03/2017</a:t>
            </a:fld>
            <a:endParaRPr lang="es-VE"/>
          </a:p>
        </p:txBody>
      </p:sp>
      <p:sp>
        <p:nvSpPr>
          <p:cNvPr id="3" name="Footer Placeholder 2"/>
          <p:cNvSpPr>
            <a:spLocks noGrp="1"/>
          </p:cNvSpPr>
          <p:nvPr>
            <p:ph type="ftr" sz="quarter" idx="11"/>
          </p:nvPr>
        </p:nvSpPr>
        <p:spPr/>
        <p:txBody>
          <a:bodyPr/>
          <a:lstStyle/>
          <a:p>
            <a:endParaRPr lang="es-VE"/>
          </a:p>
        </p:txBody>
      </p:sp>
      <p:sp>
        <p:nvSpPr>
          <p:cNvPr id="4" name="Slide Number Placeholder 3"/>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04CE7C9-CD04-463C-9A0D-3CC6CCB2FBD7}" type="datetimeFigureOut">
              <a:rPr lang="es-VE" smtClean="0"/>
              <a:t>30/03/2017</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FE0922EF-D101-45FA-A7DD-0AC6E6B38DB1}" type="slidenum">
              <a:rPr lang="es-VE" smtClean="0"/>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04CE7C9-CD04-463C-9A0D-3CC6CCB2FBD7}" type="datetimeFigureOut">
              <a:rPr lang="es-VE" smtClean="0"/>
              <a:t>30/03/2017</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FE0922EF-D101-45FA-A7DD-0AC6E6B38DB1}" type="slidenum">
              <a:rPr lang="es-VE" smtClean="0"/>
              <a:t>‹Nº›</a:t>
            </a:fld>
            <a:endParaRPr lang="es-VE"/>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s-ES" smtClean="0"/>
              <a:t>Haga clic en el icono para agregar una imagen</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204CE7C9-CD04-463C-9A0D-3CC6CCB2FBD7}" type="datetimeFigureOut">
              <a:rPr lang="es-VE" smtClean="0"/>
              <a:t>30/03/2017</a:t>
            </a:fld>
            <a:endParaRPr lang="es-VE"/>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s-VE"/>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FE0922EF-D101-45FA-A7DD-0AC6E6B38DB1}" type="slidenum">
              <a:rPr lang="es-VE" smtClean="0"/>
              <a:t>‹Nº›</a:t>
            </a:fld>
            <a:endParaRPr lang="es-V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 de texto"/>
          <p:cNvSpPr txBox="1"/>
          <p:nvPr/>
        </p:nvSpPr>
        <p:spPr>
          <a:xfrm>
            <a:off x="467544" y="260648"/>
            <a:ext cx="8064896" cy="1224136"/>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15000"/>
              </a:lnSpc>
              <a:spcAft>
                <a:spcPts val="1000"/>
              </a:spcAft>
            </a:pPr>
            <a:r>
              <a:rPr lang="es-ES" sz="2000" b="1" spc="50" dirty="0">
                <a:ln>
                  <a:noFill/>
                </a:ln>
                <a:gradFill>
                  <a:gsLst>
                    <a:gs pos="25000">
                      <a:srgbClr val="E0322D"/>
                    </a:gs>
                    <a:gs pos="100000">
                      <a:srgbClr val="A01C18"/>
                    </a:gs>
                  </a:gsLst>
                  <a:lin ang="5400000" scaled="0"/>
                </a:gradFill>
                <a:effectLst>
                  <a:outerShdw blurRad="76200" dist="50800" dir="5400000" algn="tl">
                    <a:srgbClr val="000000">
                      <a:alpha val="65000"/>
                    </a:srgbClr>
                  </a:outerShdw>
                </a:effectLst>
                <a:latin typeface="Arial"/>
                <a:ea typeface="Calibri"/>
                <a:cs typeface="Times New Roman"/>
              </a:rPr>
              <a:t>“</a:t>
            </a:r>
            <a:r>
              <a:rPr lang="es-ES" sz="4000" b="1" spc="50" dirty="0">
                <a:ln>
                  <a:noFill/>
                </a:ln>
                <a:gradFill>
                  <a:gsLst>
                    <a:gs pos="25000">
                      <a:srgbClr val="E0322D"/>
                    </a:gs>
                    <a:gs pos="100000">
                      <a:srgbClr val="A01C18"/>
                    </a:gs>
                  </a:gsLst>
                  <a:lin ang="5400000" scaled="0"/>
                </a:gradFill>
                <a:effectLst>
                  <a:outerShdw blurRad="76200" dist="50800" dir="5400000" algn="tl">
                    <a:srgbClr val="000000">
                      <a:alpha val="65000"/>
                    </a:srgbClr>
                  </a:outerShdw>
                </a:effectLst>
                <a:latin typeface="A&amp;S Christmas Script"/>
                <a:ea typeface="Calibri"/>
                <a:cs typeface="Times New Roman"/>
              </a:rPr>
              <a:t>Ustedes son la Sal de la Tierra, </a:t>
            </a:r>
            <a:r>
              <a:rPr lang="es-ES" sz="2800" b="1" spc="50" dirty="0">
                <a:ln>
                  <a:noFill/>
                </a:ln>
                <a:gradFill>
                  <a:gsLst>
                    <a:gs pos="25000">
                      <a:srgbClr val="E0322D"/>
                    </a:gs>
                    <a:gs pos="100000">
                      <a:srgbClr val="A01C18"/>
                    </a:gs>
                  </a:gsLst>
                  <a:lin ang="5400000" scaled="0"/>
                </a:gradFill>
                <a:effectLst>
                  <a:outerShdw blurRad="76200" dist="50800" dir="5400000" algn="tl">
                    <a:srgbClr val="000000">
                      <a:alpha val="65000"/>
                    </a:srgbClr>
                  </a:outerShdw>
                </a:effectLst>
                <a:latin typeface="A&amp;S Christmas Script"/>
                <a:ea typeface="Calibri"/>
                <a:cs typeface="Times New Roman"/>
              </a:rPr>
              <a:t>Ustedes son la Luz del Mundo</a:t>
            </a:r>
            <a:r>
              <a:rPr lang="es-ES" sz="2800" b="1" spc="50" dirty="0">
                <a:ln>
                  <a:noFill/>
                </a:ln>
                <a:gradFill>
                  <a:gsLst>
                    <a:gs pos="25000">
                      <a:srgbClr val="E0322D"/>
                    </a:gs>
                    <a:gs pos="100000">
                      <a:srgbClr val="A01C18"/>
                    </a:gs>
                  </a:gsLst>
                  <a:lin ang="5400000" scaled="0"/>
                </a:gradFill>
                <a:effectLst>
                  <a:outerShdw blurRad="76200" dist="50800" dir="5400000" algn="tl">
                    <a:srgbClr val="000000">
                      <a:alpha val="65000"/>
                    </a:srgbClr>
                  </a:outerShdw>
                </a:effectLst>
                <a:latin typeface="Arial"/>
                <a:ea typeface="Calibri"/>
                <a:cs typeface="Times New Roman"/>
              </a:rPr>
              <a:t>”</a:t>
            </a:r>
            <a:r>
              <a:rPr lang="es-ES" sz="2800" b="1" spc="50" dirty="0">
                <a:ln>
                  <a:noFill/>
                </a:ln>
                <a:gradFill>
                  <a:gsLst>
                    <a:gs pos="25000">
                      <a:srgbClr val="E0322D"/>
                    </a:gs>
                    <a:gs pos="100000">
                      <a:srgbClr val="A01C18"/>
                    </a:gs>
                  </a:gsLst>
                  <a:lin ang="5400000" scaled="0"/>
                </a:gradFill>
                <a:effectLst>
                  <a:outerShdw blurRad="76200" dist="50800" dir="5400000" algn="tl">
                    <a:srgbClr val="000000">
                      <a:alpha val="65000"/>
                    </a:srgbClr>
                  </a:outerShdw>
                </a:effectLst>
                <a:latin typeface="A&amp;S Christmas Script"/>
                <a:ea typeface="Calibri"/>
                <a:cs typeface="Times New Roman"/>
              </a:rPr>
              <a:t>Mt 5,13-14</a:t>
            </a:r>
            <a:endParaRPr lang="es-VE" sz="2800" dirty="0">
              <a:effectLst/>
              <a:latin typeface="Calibri"/>
              <a:ea typeface="Calibri"/>
              <a:cs typeface="Times New Roman"/>
            </a:endParaRPr>
          </a:p>
          <a:p>
            <a:pPr algn="ctr">
              <a:lnSpc>
                <a:spcPct val="115000"/>
              </a:lnSpc>
              <a:spcAft>
                <a:spcPts val="1000"/>
              </a:spcAft>
            </a:pPr>
            <a:r>
              <a:rPr lang="es-ES" sz="2000" b="1" spc="50" dirty="0">
                <a:ln>
                  <a:noFill/>
                </a:ln>
                <a:gradFill>
                  <a:gsLst>
                    <a:gs pos="25000">
                      <a:srgbClr val="E0322D"/>
                    </a:gs>
                    <a:gs pos="100000">
                      <a:srgbClr val="A01C18"/>
                    </a:gs>
                  </a:gsLst>
                  <a:lin ang="5400000" scaled="0"/>
                </a:gradFill>
                <a:effectLst>
                  <a:outerShdw blurRad="76200" dist="50800" dir="5400000" algn="tl">
                    <a:srgbClr val="000000">
                      <a:alpha val="65000"/>
                    </a:srgbClr>
                  </a:outerShdw>
                </a:effectLst>
                <a:latin typeface="Calibri"/>
                <a:ea typeface="Calibri"/>
                <a:cs typeface="Times New Roman"/>
              </a:rPr>
              <a:t> </a:t>
            </a:r>
            <a:endParaRPr lang="es-VE" sz="1100" dirty="0">
              <a:effectLst/>
              <a:latin typeface="Calibri"/>
              <a:ea typeface="Calibri"/>
              <a:cs typeface="Times New Roman"/>
            </a:endParaRPr>
          </a:p>
          <a:p>
            <a:pPr algn="ctr">
              <a:lnSpc>
                <a:spcPct val="115000"/>
              </a:lnSpc>
              <a:spcAft>
                <a:spcPts val="1000"/>
              </a:spcAft>
            </a:pPr>
            <a:r>
              <a:rPr lang="es-ES" sz="2000" spc="50" dirty="0">
                <a:ln>
                  <a:noFill/>
                </a:ln>
                <a:gradFill>
                  <a:gsLst>
                    <a:gs pos="25000">
                      <a:srgbClr val="E0322D"/>
                    </a:gs>
                    <a:gs pos="100000">
                      <a:srgbClr val="A01C18"/>
                    </a:gs>
                  </a:gsLst>
                  <a:lin ang="5400000" scaled="0"/>
                </a:gradFill>
                <a:effectLst>
                  <a:outerShdw blurRad="76200" dist="50800" dir="5400000" algn="tl">
                    <a:srgbClr val="000000">
                      <a:alpha val="65000"/>
                    </a:srgbClr>
                  </a:outerShdw>
                </a:effectLst>
                <a:latin typeface="Calibri"/>
                <a:ea typeface="Calibri"/>
                <a:cs typeface="Times New Roman"/>
              </a:rPr>
              <a:t> </a:t>
            </a:r>
            <a:endParaRPr lang="es-VE" sz="1100" dirty="0">
              <a:effectLst/>
              <a:latin typeface="Calibri"/>
              <a:ea typeface="Calibri"/>
              <a:cs typeface="Times New Roman"/>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1816" y="1740996"/>
            <a:ext cx="3836688" cy="4234717"/>
          </a:xfrm>
          <a:prstGeom prst="ellipse">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3 Cuadro de texto"/>
          <p:cNvSpPr txBox="1"/>
          <p:nvPr/>
        </p:nvSpPr>
        <p:spPr>
          <a:xfrm>
            <a:off x="179513" y="1975698"/>
            <a:ext cx="5976664" cy="440563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15000"/>
              </a:lnSpc>
              <a:spcBef>
                <a:spcPts val="0"/>
              </a:spcBef>
              <a:spcAft>
                <a:spcPts val="1000"/>
              </a:spcAft>
              <a:buClrTx/>
              <a:buSzTx/>
              <a:buFontTx/>
              <a:buNone/>
              <a:tabLst/>
              <a:defRPr/>
            </a:pPr>
            <a:r>
              <a:rPr kumimoji="0" lang="es-ES" sz="28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«Mi </a:t>
            </a:r>
            <a:r>
              <a:rPr kumimoji="0" lang="es-ES" sz="2800" b="0" i="0" u="none" strike="noStrike" kern="0" cap="none" spc="0" normalizeH="0" baseline="0" noProof="0" dirty="0">
                <a:ln>
                  <a:noFill/>
                </a:ln>
                <a:solidFill>
                  <a:sysClr val="windowText" lastClr="000000"/>
                </a:solidFill>
                <a:effectLst/>
                <a:uLnTx/>
                <a:uFillTx/>
                <a:latin typeface="AidaSerifa-Condensed"/>
                <a:ea typeface="Calibri"/>
                <a:cs typeface="Times New Roman"/>
              </a:rPr>
              <a:t>Vida es una semilla en el surco que brote, a </a:t>
            </a:r>
            <a:r>
              <a:rPr kumimoji="0" lang="es-ES" sz="28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brote…» </a:t>
            </a:r>
            <a:r>
              <a:rPr kumimoji="0" lang="es-ES" sz="2800" b="0" i="0" u="none" strike="noStrike" kern="0" cap="none" spc="0" normalizeH="0" baseline="0" noProof="0" dirty="0">
                <a:ln>
                  <a:noFill/>
                </a:ln>
                <a:solidFill>
                  <a:sysClr val="windowText" lastClr="000000"/>
                </a:solidFill>
                <a:effectLst/>
                <a:uLnTx/>
                <a:uFillTx/>
                <a:latin typeface="AidaSerifa-Condensed"/>
                <a:ea typeface="Calibri"/>
                <a:cs typeface="Times New Roman"/>
              </a:rPr>
              <a:t>escapa a la oscuridad, que sueña con ser luz del mundo en medio de tanta desigualdad, donde el pobre no tiene lugar </a:t>
            </a:r>
            <a:r>
              <a:rPr kumimoji="0" lang="es-ES" sz="28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dónde </a:t>
            </a:r>
            <a:r>
              <a:rPr kumimoji="0" lang="es-ES" sz="2800" b="0" i="0" u="none" strike="noStrike" kern="0" cap="none" spc="0" normalizeH="0" baseline="0" noProof="0" dirty="0">
                <a:ln>
                  <a:noFill/>
                </a:ln>
                <a:solidFill>
                  <a:sysClr val="windowText" lastClr="000000"/>
                </a:solidFill>
                <a:effectLst/>
                <a:uLnTx/>
                <a:uFillTx/>
                <a:latin typeface="AidaSerifa-Condensed"/>
                <a:ea typeface="Calibri"/>
                <a:cs typeface="Times New Roman"/>
              </a:rPr>
              <a:t>ir, </a:t>
            </a:r>
            <a:r>
              <a:rPr kumimoji="0" lang="es-ES" sz="28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dónde </a:t>
            </a:r>
            <a:r>
              <a:rPr kumimoji="0" lang="es-ES" sz="2800" b="0" i="0" u="none" strike="noStrike" kern="0" cap="none" spc="0" normalizeH="0" baseline="0" noProof="0" dirty="0">
                <a:ln>
                  <a:noFill/>
                </a:ln>
                <a:solidFill>
                  <a:sysClr val="windowText" lastClr="000000"/>
                </a:solidFill>
                <a:effectLst/>
                <a:uLnTx/>
                <a:uFillTx/>
                <a:latin typeface="AidaSerifa-Condensed"/>
                <a:ea typeface="Calibri"/>
                <a:cs typeface="Times New Roman"/>
              </a:rPr>
              <a:t>estar, ni </a:t>
            </a:r>
            <a:r>
              <a:rPr kumimoji="0" lang="es-ES" sz="28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dónde </a:t>
            </a:r>
            <a:r>
              <a:rPr kumimoji="0" lang="es-ES" sz="2800" b="0" i="0" u="none" strike="noStrike" kern="0" cap="none" spc="0" normalizeH="0" baseline="0" noProof="0" dirty="0">
                <a:ln>
                  <a:noFill/>
                </a:ln>
                <a:solidFill>
                  <a:sysClr val="windowText" lastClr="000000"/>
                </a:solidFill>
                <a:effectLst/>
                <a:uLnTx/>
                <a:uFillTx/>
                <a:latin typeface="AidaSerifa-Condensed"/>
                <a:ea typeface="Calibri"/>
                <a:cs typeface="Times New Roman"/>
              </a:rPr>
              <a:t>habitar, porque lo poco que </a:t>
            </a:r>
            <a:r>
              <a:rPr kumimoji="0" lang="es-ES" sz="28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tenía </a:t>
            </a:r>
            <a:r>
              <a:rPr kumimoji="0" lang="es-ES" sz="2800" b="0" i="0" u="none" strike="noStrike" kern="0" cap="none" spc="0" normalizeH="0" baseline="0" noProof="0" dirty="0">
                <a:ln>
                  <a:noFill/>
                </a:ln>
                <a:solidFill>
                  <a:sysClr val="windowText" lastClr="000000"/>
                </a:solidFill>
                <a:effectLst/>
                <a:uLnTx/>
                <a:uFillTx/>
                <a:latin typeface="AidaSerifa-Condensed"/>
                <a:ea typeface="Calibri"/>
                <a:cs typeface="Times New Roman"/>
              </a:rPr>
              <a:t>se le ha quitado, haciéndolo extranjero en su propia tierra</a:t>
            </a:r>
            <a:r>
              <a:rPr kumimoji="0" lang="es-ES" sz="28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a:t>
            </a:r>
            <a:endParaRPr kumimoji="0" lang="es-VE" sz="2800" b="0" i="0" u="none" strike="noStrike" kern="0" cap="none" spc="0" normalizeH="0" baseline="0" noProof="0" dirty="0">
              <a:ln>
                <a:noFill/>
              </a:ln>
              <a:solidFill>
                <a:sysClr val="windowText" lastClr="000000"/>
              </a:solidFill>
              <a:effectLst/>
              <a:uLnTx/>
              <a:uFillTx/>
              <a:latin typeface="Calibri"/>
              <a:ea typeface="Calibri"/>
              <a:cs typeface="Times New Roman"/>
            </a:endParaRPr>
          </a:p>
        </p:txBody>
      </p:sp>
      <p:sp>
        <p:nvSpPr>
          <p:cNvPr id="4" name="3 Rectángulo"/>
          <p:cNvSpPr/>
          <p:nvPr/>
        </p:nvSpPr>
        <p:spPr>
          <a:xfrm>
            <a:off x="6156177" y="5975713"/>
            <a:ext cx="2358338" cy="553998"/>
          </a:xfrm>
          <a:prstGeom prst="rect">
            <a:avLst/>
          </a:prstGeom>
          <a:noFill/>
        </p:spPr>
        <p:txBody>
          <a:bodyPr wrap="none" lIns="91440" tIns="45720" rIns="91440" bIns="45720">
            <a:spAutoFit/>
          </a:bodyPr>
          <a:lstStyle/>
          <a:p>
            <a:pPr algn="ctr"/>
            <a:r>
              <a:rPr lang="es-ES" sz="3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21/03/17</a:t>
            </a:r>
            <a:endParaRPr lang="es-ES" sz="3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587477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Cuadro de texto"/>
          <p:cNvSpPr txBox="1"/>
          <p:nvPr/>
        </p:nvSpPr>
        <p:spPr>
          <a:xfrm>
            <a:off x="179512" y="260648"/>
            <a:ext cx="8856984" cy="6480720"/>
          </a:xfrm>
          <a:prstGeom prst="rect">
            <a:avLst/>
          </a:prstGeom>
          <a:noFill/>
          <a:ln w="6350">
            <a:solidFill>
              <a:schemeClr val="accent2">
                <a:lumMod val="75000"/>
              </a:schemeClr>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ct val="115000"/>
              </a:lnSpc>
              <a:spcBef>
                <a:spcPts val="0"/>
              </a:spcBef>
              <a:spcAft>
                <a:spcPts val="1000"/>
              </a:spcAft>
              <a:buClrTx/>
              <a:buSzTx/>
              <a:buFontTx/>
              <a:buNone/>
              <a:tabLst/>
              <a:defRPr/>
            </a:pP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Mi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vida es una pizca de sal que busca dar sabor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a aquello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que ha perdido todo sentido y esperanza.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Aún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en medio de tantas heridas de mi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pueblo: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¡Señor yo quiero ir, envíame a mí! Es un tiempo en el que Jesús  me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envía,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Sé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Sal y Luz!, En mi pueblo, con mi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gente,</a:t>
            </a:r>
            <a:r>
              <a:rPr kumimoji="0" lang="es-ES" sz="2700" b="0" i="0" u="none" strike="noStrike" kern="0" cap="none" spc="0" normalizeH="0" noProof="0" dirty="0" smtClean="0">
                <a:ln>
                  <a:noFill/>
                </a:ln>
                <a:solidFill>
                  <a:sysClr val="windowText" lastClr="000000"/>
                </a:solidFill>
                <a:effectLst/>
                <a:uLnTx/>
                <a:uFillTx/>
                <a:latin typeface="AidaSerifa-Condensed"/>
                <a:ea typeface="Calibri"/>
                <a:cs typeface="Times New Roman"/>
              </a:rPr>
              <a:t>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que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no ha perdido la fe y clama en sus oraciones por una  tierra mejor, libre del hambre, de la miseria, de la humillación, de la injusticia, de la opresión, libre  de una guerrilla, de la mano del prepotente que esclaviza y arrebata la vida, así como le quitaron la vida a nuestra hermana Luz Marina por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defender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la dignidad de la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mujer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oprimida. A 30 años de su Martirio su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vida,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como la de </a:t>
            </a:r>
            <a:r>
              <a:rPr kumimoji="0" lang="es-ES" sz="2700" b="0" i="0" u="none" strike="noStrike" kern="0" cap="none" spc="0" normalizeH="0" baseline="0" noProof="0" dirty="0" smtClean="0">
                <a:ln>
                  <a:noFill/>
                </a:ln>
                <a:solidFill>
                  <a:sysClr val="windowText" lastClr="000000"/>
                </a:solidFill>
                <a:effectLst/>
                <a:uLnTx/>
                <a:uFillTx/>
                <a:latin typeface="AidaSerifa-Condensed"/>
                <a:ea typeface="Calibri"/>
                <a:cs typeface="Times New Roman"/>
              </a:rPr>
              <a:t>Jesús, </a:t>
            </a:r>
            <a:r>
              <a:rPr kumimoji="0" lang="es-ES" sz="2700" b="0" i="0" u="none" strike="noStrike" kern="0" cap="none" spc="0" normalizeH="0" baseline="0" noProof="0" dirty="0">
                <a:ln>
                  <a:noFill/>
                </a:ln>
                <a:solidFill>
                  <a:sysClr val="windowText" lastClr="000000"/>
                </a:solidFill>
                <a:effectLst/>
                <a:uLnTx/>
                <a:uFillTx/>
                <a:latin typeface="AidaSerifa-Condensed"/>
                <a:ea typeface="Calibri"/>
                <a:cs typeface="Times New Roman"/>
              </a:rPr>
              <a:t>es semilla nueva para el Pueblo.</a:t>
            </a:r>
            <a:endParaRPr kumimoji="0" lang="es-VE" sz="2700" b="0" i="0" u="none" strike="noStrike" kern="0" cap="none" spc="0" normalizeH="0" baseline="0" noProof="0" dirty="0">
              <a:ln>
                <a:noFill/>
              </a:ln>
              <a:solidFill>
                <a:sysClr val="windowText" lastClr="000000"/>
              </a:solidFill>
              <a:effectLst/>
              <a:uLnTx/>
              <a:uFillTx/>
              <a:latin typeface="Calibri"/>
              <a:ea typeface="Calibri"/>
              <a:cs typeface="Times New Roman"/>
            </a:endParaRPr>
          </a:p>
        </p:txBody>
      </p:sp>
    </p:spTree>
    <p:extLst>
      <p:ext uri="{BB962C8B-B14F-4D97-AF65-F5344CB8AC3E}">
        <p14:creationId xmlns:p14="http://schemas.microsoft.com/office/powerpoint/2010/main" val="2956329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Cuadro de texto"/>
          <p:cNvSpPr txBox="1"/>
          <p:nvPr/>
        </p:nvSpPr>
        <p:spPr>
          <a:xfrm>
            <a:off x="107504" y="404664"/>
            <a:ext cx="4104456" cy="6192688"/>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s-ES" sz="2700" dirty="0" smtClean="0">
                <a:effectLst/>
                <a:latin typeface="AidaSerifa-Condensed"/>
                <a:ea typeface="Calibri"/>
                <a:cs typeface="Times New Roman"/>
              </a:rPr>
              <a:t>Señor, «sé </a:t>
            </a:r>
            <a:r>
              <a:rPr lang="es-ES" sz="2700" dirty="0">
                <a:effectLst/>
                <a:latin typeface="AidaSerifa-Condensed"/>
                <a:ea typeface="Calibri"/>
                <a:cs typeface="Times New Roman"/>
              </a:rPr>
              <a:t>mi </a:t>
            </a:r>
            <a:r>
              <a:rPr lang="es-ES" sz="2700" dirty="0" smtClean="0">
                <a:effectLst/>
                <a:latin typeface="AidaSerifa-Condensed"/>
                <a:ea typeface="Calibri"/>
                <a:cs typeface="Times New Roman"/>
              </a:rPr>
              <a:t>Luz» </a:t>
            </a:r>
            <a:r>
              <a:rPr lang="es-ES" sz="2700" dirty="0">
                <a:effectLst/>
                <a:latin typeface="AidaSerifa-Condensed"/>
                <a:ea typeface="Calibri"/>
                <a:cs typeface="Times New Roman"/>
              </a:rPr>
              <a:t>en medio de mi noche y que pueda llevar mi Cruz junto  a  la tuya. </a:t>
            </a:r>
            <a:r>
              <a:rPr lang="es-ES" sz="2700" dirty="0" smtClean="0">
                <a:effectLst/>
                <a:latin typeface="AidaSerifa-Condensed"/>
                <a:ea typeface="Calibri"/>
                <a:cs typeface="Times New Roman"/>
              </a:rPr>
              <a:t>Que </a:t>
            </a:r>
            <a:r>
              <a:rPr lang="es-ES" sz="2700" dirty="0">
                <a:effectLst/>
                <a:latin typeface="AidaSerifa-Condensed"/>
                <a:ea typeface="Calibri"/>
                <a:cs typeface="Times New Roman"/>
              </a:rPr>
              <a:t>a  pesar de  </a:t>
            </a:r>
            <a:r>
              <a:rPr lang="es-ES" sz="2700" dirty="0" smtClean="0">
                <a:effectLst/>
                <a:latin typeface="AidaSerifa-Condensed"/>
                <a:ea typeface="Calibri"/>
                <a:cs typeface="Times New Roman"/>
              </a:rPr>
              <a:t>que se nos amenaza la vida </a:t>
            </a:r>
            <a:r>
              <a:rPr lang="es-ES" sz="2700" dirty="0">
                <a:effectLst/>
                <a:latin typeface="AidaSerifa-Condensed"/>
                <a:ea typeface="Calibri"/>
                <a:cs typeface="Times New Roman"/>
              </a:rPr>
              <a:t>en </a:t>
            </a:r>
            <a:r>
              <a:rPr lang="es-ES" sz="2700" dirty="0" smtClean="0">
                <a:latin typeface="AidaSerifa-Condensed"/>
                <a:ea typeface="Calibri"/>
                <a:cs typeface="Times New Roman"/>
              </a:rPr>
              <a:t>algunos</a:t>
            </a:r>
            <a:r>
              <a:rPr lang="es-ES" sz="2700" dirty="0" smtClean="0">
                <a:effectLst/>
                <a:latin typeface="AidaSerifa-Condensed"/>
                <a:ea typeface="Calibri"/>
                <a:cs typeface="Times New Roman"/>
              </a:rPr>
              <a:t> </a:t>
            </a:r>
            <a:r>
              <a:rPr lang="es-ES" sz="2700" dirty="0">
                <a:effectLst/>
                <a:latin typeface="AidaSerifa-Condensed"/>
                <a:ea typeface="Calibri"/>
                <a:cs typeface="Times New Roman"/>
              </a:rPr>
              <a:t>lugares donde estamos, quiero alzar  la copa de la vida bendiciendo tu nombre </a:t>
            </a:r>
            <a:r>
              <a:rPr lang="es-ES" sz="2700" dirty="0" smtClean="0">
                <a:effectLst/>
                <a:latin typeface="AidaSerifa-Condensed"/>
                <a:ea typeface="Calibri"/>
                <a:cs typeface="Times New Roman"/>
              </a:rPr>
              <a:t>«y </a:t>
            </a:r>
            <a:r>
              <a:rPr lang="es-ES" sz="2700" dirty="0">
                <a:effectLst/>
                <a:latin typeface="AidaSerifa-Condensed"/>
                <a:ea typeface="Calibri"/>
                <a:cs typeface="Times New Roman"/>
              </a:rPr>
              <a:t>cumplir mis votos entre el </a:t>
            </a:r>
            <a:r>
              <a:rPr lang="es-ES" sz="2700" dirty="0" smtClean="0">
                <a:effectLst/>
                <a:latin typeface="AidaSerifa-Condensed"/>
                <a:ea typeface="Calibri"/>
                <a:cs typeface="Times New Roman"/>
              </a:rPr>
              <a:t>pueblo, </a:t>
            </a:r>
            <a:r>
              <a:rPr lang="es-ES" sz="2700" dirty="0">
                <a:effectLst/>
                <a:latin typeface="AidaSerifa-Condensed"/>
                <a:ea typeface="Calibri"/>
                <a:cs typeface="Times New Roman"/>
              </a:rPr>
              <a:t>sostenida por </a:t>
            </a:r>
            <a:r>
              <a:rPr lang="es-ES" sz="2700" dirty="0" smtClean="0">
                <a:effectLst/>
                <a:latin typeface="AidaSerifa-Condensed"/>
                <a:ea typeface="Calibri"/>
                <a:cs typeface="Times New Roman"/>
              </a:rPr>
              <a:t>ti».</a:t>
            </a:r>
            <a:endParaRPr lang="es-VE" sz="2700" dirty="0">
              <a:effectLst/>
              <a:latin typeface="Calibri"/>
              <a:ea typeface="Calibri"/>
              <a:cs typeface="Times New Roman"/>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815930"/>
            <a:ext cx="4824536" cy="5256584"/>
          </a:xfrm>
          <a:prstGeom prst="rect">
            <a:avLst/>
          </a:prstGeom>
          <a:solidFill>
            <a:schemeClr val="accent2">
              <a:lumMod val="50000"/>
            </a:schemeClr>
          </a:solidFill>
          <a:ln w="15875">
            <a:solidFill>
              <a:schemeClr val="tx1"/>
            </a:solidFill>
          </a:ln>
          <a:effectLst/>
        </p:spPr>
      </p:pic>
      <p:sp>
        <p:nvSpPr>
          <p:cNvPr id="2" name="1 Rectángulo"/>
          <p:cNvSpPr/>
          <p:nvPr/>
        </p:nvSpPr>
        <p:spPr>
          <a:xfrm>
            <a:off x="4067944" y="6165304"/>
            <a:ext cx="4958526" cy="553998"/>
          </a:xfrm>
          <a:prstGeom prst="rect">
            <a:avLst/>
          </a:prstGeom>
          <a:noFill/>
        </p:spPr>
        <p:txBody>
          <a:bodyPr wrap="square" lIns="91440" tIns="45720" rIns="91440" bIns="45720">
            <a:spAutoFit/>
          </a:bodyPr>
          <a:lstStyle/>
          <a:p>
            <a:pPr algn="ctr"/>
            <a:r>
              <a:rPr lang="es-ES" sz="3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Yubisay Parra</a:t>
            </a:r>
            <a:endParaRPr lang="es-ES" sz="3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960795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TM02455596[[fn=Primavera]]</Template>
  <TotalTime>51</TotalTime>
  <Words>306</Words>
  <Application>Microsoft Office PowerPoint</Application>
  <PresentationFormat>Presentación en pantalla (4:3)</PresentationFormat>
  <Paragraphs>8</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Spring</vt:lpstr>
      <vt:lpstr>Presentación de PowerPoint</vt:lpstr>
      <vt:lpstr>Presentación de PowerPoint</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Luffi</dc:creator>
  <cp:lastModifiedBy>Luffi</cp:lastModifiedBy>
  <cp:revision>8</cp:revision>
  <dcterms:created xsi:type="dcterms:W3CDTF">2017-03-31T01:04:26Z</dcterms:created>
  <dcterms:modified xsi:type="dcterms:W3CDTF">2017-03-30T20:04:50Z</dcterms:modified>
</cp:coreProperties>
</file>