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57" r:id="rId5"/>
    <p:sldId id="260" r:id="rId6"/>
    <p:sldId id="261" r:id="rId7"/>
  </p:sldIdLst>
  <p:sldSz cx="12192000" cy="6858000"/>
  <p:notesSz cx="6858000" cy="9144000"/>
  <p:defaultTextStyle>
    <a:defPPr>
      <a:defRPr lang="es-V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7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893689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96669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32519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08374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459758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265132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148703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570801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307047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19350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551631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208787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989139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602937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1784907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72244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V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2999200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32A27D7-FD92-4CA6-BC15-6B22C9016A8C}" type="datetimeFigureOut">
              <a:rPr lang="es-VE" smtClean="0"/>
              <a:t>30/09/2016</a:t>
            </a:fld>
            <a:endParaRPr lang="es-V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V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BBC46-F575-4A31-BD0C-A761651C230A}" type="slidenum">
              <a:rPr lang="es-VE" smtClean="0"/>
              <a:t>‹Nº›</a:t>
            </a:fld>
            <a:endParaRPr lang="es-VE"/>
          </a:p>
        </p:txBody>
      </p:sp>
    </p:spTree>
    <p:extLst>
      <p:ext uri="{BB962C8B-B14F-4D97-AF65-F5344CB8AC3E}">
        <p14:creationId xmlns:p14="http://schemas.microsoft.com/office/powerpoint/2010/main" val="786471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77255" y="1689100"/>
            <a:ext cx="8825658" cy="3329581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es-VE" dirty="0" smtClean="0"/>
              <a:t>Alfonsa nos anima a </a:t>
            </a:r>
            <a:br>
              <a:rPr lang="es-VE" dirty="0" smtClean="0"/>
            </a:br>
            <a:r>
              <a:rPr lang="es-VE" i="1" dirty="0" smtClean="0"/>
              <a:t>“Hacer el Bien”</a:t>
            </a:r>
            <a:endParaRPr lang="es-V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555" y="4914900"/>
            <a:ext cx="3886945" cy="1714500"/>
          </a:xfrm>
        </p:spPr>
        <p:txBody>
          <a:bodyPr>
            <a:normAutofit lnSpcReduction="10000"/>
          </a:bodyPr>
          <a:lstStyle/>
          <a:p>
            <a:r>
              <a:rPr lang="es-VE" dirty="0" smtClean="0"/>
              <a:t>Jóvenes y adolescentes prestan un servicio en el hogar de niños impedidos:</a:t>
            </a:r>
          </a:p>
          <a:p>
            <a:pPr algn="ctr"/>
            <a:r>
              <a:rPr lang="es-VE" i="1" dirty="0" smtClean="0"/>
              <a:t>“Hacer el bien nos hace bien”</a:t>
            </a:r>
            <a:endParaRPr lang="es-VE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0"/>
          <a:stretch/>
        </p:blipFill>
        <p:spPr>
          <a:xfrm>
            <a:off x="4267200" y="2362200"/>
            <a:ext cx="75057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09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VE" dirty="0" smtClean="0"/>
              <a:t>Día del Niño:</a:t>
            </a:r>
            <a:endParaRPr lang="es-V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014935" y="1714500"/>
            <a:ext cx="3961165" cy="4089400"/>
          </a:xfrm>
        </p:spPr>
        <p:txBody>
          <a:bodyPr/>
          <a:lstStyle/>
          <a:p>
            <a:pPr marL="0" indent="0">
              <a:buNone/>
            </a:pPr>
            <a:r>
              <a:rPr lang="es-VE" dirty="0" smtClean="0"/>
              <a:t>No se necesitan grandes planes para tener una </a:t>
            </a:r>
            <a:r>
              <a:rPr lang="es-VE" i="1" dirty="0" smtClean="0"/>
              <a:t>Gran Enseñanza, </a:t>
            </a:r>
            <a:r>
              <a:rPr lang="es-VE" dirty="0" smtClean="0"/>
              <a:t>ya que con pequeñas cosas</a:t>
            </a:r>
            <a:r>
              <a:rPr lang="es-VE" i="1" dirty="0" smtClean="0"/>
              <a:t> vamos </a:t>
            </a:r>
            <a:r>
              <a:rPr lang="es-VE" b="1" i="1" dirty="0" smtClean="0"/>
              <a:t>aprendiendo poco a poco y se va Construyendo el Reino de Dios. </a:t>
            </a:r>
            <a:r>
              <a:rPr lang="es-VE" dirty="0" smtClean="0"/>
              <a:t>Con cada </a:t>
            </a:r>
            <a:r>
              <a:rPr lang="es-VE" dirty="0" smtClean="0"/>
              <a:t>gesto de servicio y entrega humilde que vamos haciendo, vamos dando y recibiendo el Amor que Nuestro Señor va infundiendo en </a:t>
            </a:r>
            <a:r>
              <a:rPr lang="es-VE" dirty="0" smtClean="0"/>
              <a:t>nosotros, </a:t>
            </a:r>
            <a:r>
              <a:rPr lang="es-VE" dirty="0" smtClean="0"/>
              <a:t>y así al mundo.</a:t>
            </a:r>
            <a:endParaRPr lang="es-V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4337" r="17713"/>
          <a:stretch/>
        </p:blipFill>
        <p:spPr>
          <a:xfrm>
            <a:off x="1054100" y="1481418"/>
            <a:ext cx="655284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1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2" r="12694"/>
          <a:stretch/>
        </p:blipFill>
        <p:spPr>
          <a:xfrm>
            <a:off x="7600658" y="0"/>
            <a:ext cx="3568701" cy="4195762"/>
          </a:xfr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054" y="12700"/>
            <a:ext cx="2797175" cy="419576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4" t="17222"/>
          <a:stretch/>
        </p:blipFill>
        <p:spPr>
          <a:xfrm>
            <a:off x="0" y="7938"/>
            <a:ext cx="2489200" cy="423069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229" y="0"/>
            <a:ext cx="2441429" cy="366214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4" t="9259" r="39136"/>
          <a:stretch/>
        </p:blipFill>
        <p:spPr>
          <a:xfrm>
            <a:off x="10159709" y="3570766"/>
            <a:ext cx="2019300" cy="328723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 r="38333"/>
          <a:stretch/>
        </p:blipFill>
        <p:spPr>
          <a:xfrm>
            <a:off x="2215186" y="3556000"/>
            <a:ext cx="2068036" cy="329768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5741" r="18332" b="3148"/>
          <a:stretch/>
        </p:blipFill>
        <p:spPr>
          <a:xfrm>
            <a:off x="8356388" y="3568779"/>
            <a:ext cx="1803400" cy="329120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6852" r="19444" b="13333"/>
          <a:stretch/>
        </p:blipFill>
        <p:spPr>
          <a:xfrm>
            <a:off x="6489488" y="3556000"/>
            <a:ext cx="1866900" cy="32976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521" y="3568779"/>
            <a:ext cx="2192867" cy="3289301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0" y="4238632"/>
            <a:ext cx="2081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sz="1600" dirty="0" smtClean="0"/>
              <a:t>Me dio mucha alegría la felicidad de ellos, aún con su condición, y me </a:t>
            </a:r>
            <a:r>
              <a:rPr lang="es-VE" sz="1600" dirty="0" smtClean="0"/>
              <a:t>enseñan </a:t>
            </a:r>
            <a:r>
              <a:rPr lang="es-VE" sz="1600" dirty="0" smtClean="0"/>
              <a:t>que hay que estar agradecidos a pesar de lo que nos esté pasando. (María Vargas)</a:t>
            </a:r>
            <a:endParaRPr lang="es-VE" sz="1600" dirty="0"/>
          </a:p>
        </p:txBody>
      </p:sp>
    </p:spTree>
    <p:extLst>
      <p:ext uri="{BB962C8B-B14F-4D97-AF65-F5344CB8AC3E}">
        <p14:creationId xmlns:p14="http://schemas.microsoft.com/office/powerpoint/2010/main" val="664768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6111" y="59018"/>
            <a:ext cx="9404723" cy="1400530"/>
          </a:xfrm>
        </p:spPr>
        <p:txBody>
          <a:bodyPr/>
          <a:lstStyle/>
          <a:p>
            <a:r>
              <a:rPr lang="es-VE" dirty="0" smtClean="0"/>
              <a:t>Otro tipo de servicio:</a:t>
            </a:r>
            <a:endParaRPr lang="es-VE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/>
          <a:stretch/>
        </p:blipFill>
        <p:spPr>
          <a:xfrm>
            <a:off x="6604000" y="1722437"/>
            <a:ext cx="5536009" cy="5053681"/>
          </a:xfrm>
        </p:spPr>
      </p:pic>
      <p:sp>
        <p:nvSpPr>
          <p:cNvPr id="6" name="CuadroTexto 5"/>
          <p:cNvSpPr txBox="1"/>
          <p:nvPr/>
        </p:nvSpPr>
        <p:spPr>
          <a:xfrm>
            <a:off x="388254" y="778334"/>
            <a:ext cx="57338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VE" dirty="0" smtClean="0"/>
              <a:t>Esta experiencia me ayudó a sentirme identificada con este estilo. Lo que hacemos, lo hacemos con una sonrisa. Fue muy </a:t>
            </a:r>
            <a:r>
              <a:rPr lang="es-VE" dirty="0" smtClean="0"/>
              <a:t>bonita la experiencia: </a:t>
            </a:r>
            <a:r>
              <a:rPr lang="es-VE" dirty="0" smtClean="0"/>
              <a:t>nos </a:t>
            </a:r>
            <a:r>
              <a:rPr lang="es-VE" dirty="0" smtClean="0"/>
              <a:t>reímos, </a:t>
            </a:r>
            <a:r>
              <a:rPr lang="es-VE" dirty="0" smtClean="0"/>
              <a:t>jugamos y nos divertimos. Cuando visitamos a los enfermos y cuando limpiamos y pintamos en </a:t>
            </a:r>
            <a:r>
              <a:rPr lang="es-VE" dirty="0" smtClean="0"/>
              <a:t>EL HOGAR </a:t>
            </a:r>
            <a:r>
              <a:rPr lang="es-VE" dirty="0" smtClean="0"/>
              <a:t>hogar lo hicimos con ese propósito de servir. ¡Esto me gusta!</a:t>
            </a:r>
            <a:endParaRPr lang="es-VE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10" y="3085425"/>
            <a:ext cx="562578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6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9"/>
          <a:stretch/>
        </p:blipFill>
        <p:spPr>
          <a:xfrm>
            <a:off x="114300" y="0"/>
            <a:ext cx="7320563" cy="40005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5"/>
          <a:stretch/>
        </p:blipFill>
        <p:spPr>
          <a:xfrm>
            <a:off x="97930" y="4000500"/>
            <a:ext cx="3834975" cy="27685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50" y="3848100"/>
            <a:ext cx="4381500" cy="29209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54" y="0"/>
            <a:ext cx="2974759" cy="446213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0" y="3848100"/>
            <a:ext cx="44196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56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7109" y="394662"/>
            <a:ext cx="9758734" cy="853567"/>
          </a:xfrm>
        </p:spPr>
        <p:txBody>
          <a:bodyPr/>
          <a:lstStyle/>
          <a:p>
            <a:r>
              <a:rPr lang="es-VE" dirty="0" smtClean="0"/>
              <a:t>HACER EL BIEN nos </a:t>
            </a:r>
            <a:r>
              <a:rPr lang="es-VE" dirty="0" smtClean="0"/>
              <a:t>llena de alegría…</a:t>
            </a:r>
            <a:endParaRPr lang="es-VE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-26987" y="1290918"/>
            <a:ext cx="6262687" cy="55670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VE" sz="1800" dirty="0" smtClean="0"/>
              <a:t>Compartir con niños especiales no es fácil, esto lleva </a:t>
            </a:r>
            <a:r>
              <a:rPr lang="es-VE" sz="1800" dirty="0" smtClean="0"/>
              <a:t>trabajo, </a:t>
            </a:r>
            <a:r>
              <a:rPr lang="es-VE" sz="1800" dirty="0" smtClean="0"/>
              <a:t>pero cuando se hace, es como si lo hicieses al mismo Dios en persona. Me siento muy alegre de que los niños hayan compartido y disfrutado en su día. También me alegra que el grupo vaya compartiendo con cada uno de los niños.</a:t>
            </a:r>
          </a:p>
          <a:p>
            <a:pPr marL="0" indent="0">
              <a:buNone/>
            </a:pPr>
            <a:r>
              <a:rPr lang="es-VE" sz="1800" dirty="0" smtClean="0"/>
              <a:t>La visita a los enfermos, nos ayuda a ver que esas personas sufren y se sienten solas a veces. Pero eso nos ha llenado mucho el corazón: escucharles, acompañarles unos momentos y animarles.</a:t>
            </a:r>
          </a:p>
          <a:p>
            <a:pPr marL="0" indent="0">
              <a:buNone/>
            </a:pPr>
            <a:r>
              <a:rPr lang="es-VE" sz="1800" dirty="0" smtClean="0"/>
              <a:t>El servicio en </a:t>
            </a:r>
            <a:r>
              <a:rPr lang="es-VE" sz="1800" dirty="0"/>
              <a:t>E</a:t>
            </a:r>
            <a:r>
              <a:rPr lang="es-VE" sz="1800" dirty="0" smtClean="0"/>
              <a:t>l Hogar </a:t>
            </a:r>
            <a:r>
              <a:rPr lang="es-VE" sz="1800" dirty="0" smtClean="0"/>
              <a:t>es una experiencia que nos exige y nos hace valorar ese trabajo, nos ayuda a </a:t>
            </a:r>
            <a:r>
              <a:rPr lang="es-VE" sz="1800" dirty="0" smtClean="0"/>
              <a:t>hacer </a:t>
            </a:r>
            <a:r>
              <a:rPr lang="es-VE" sz="1800" dirty="0" smtClean="0"/>
              <a:t>lo mismo en casa que en otros ambientes para que nuestras vidas sean más auténticas.</a:t>
            </a:r>
          </a:p>
          <a:p>
            <a:pPr marL="0" indent="0">
              <a:buNone/>
            </a:pPr>
            <a:r>
              <a:rPr lang="es-VE" sz="1800" dirty="0" smtClean="0"/>
              <a:t>Madre Alfonsa nos ánima a hacer el bien a todos y aprendemos que es algo muy bonito, que llena el corazón, esta experiencia justo la vivimos en torno al 04 de agosto, fue una semana completa.</a:t>
            </a:r>
          </a:p>
          <a:p>
            <a:endParaRPr lang="es-VE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1801159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68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cuadro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213</TotalTime>
  <Words>375</Words>
  <Application>Microsoft Office PowerPoint</Application>
  <PresentationFormat>Personalizado</PresentationFormat>
  <Paragraphs>13</Paragraphs>
  <Slides>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7" baseType="lpstr">
      <vt:lpstr>Ion</vt:lpstr>
      <vt:lpstr>Alfonsa nos anima a  “Hacer el Bien”</vt:lpstr>
      <vt:lpstr>Día del Niño:</vt:lpstr>
      <vt:lpstr>Presentación de PowerPoint</vt:lpstr>
      <vt:lpstr>Otro tipo de servicio:</vt:lpstr>
      <vt:lpstr>Presentación de PowerPoint</vt:lpstr>
      <vt:lpstr>HACER EL BIEN nos llena de alegría…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Alfonsa nos anima a  “Hacer el Bien”</dc:title>
  <dc:creator>DETZI</dc:creator>
  <cp:lastModifiedBy>Luffi</cp:lastModifiedBy>
  <cp:revision>16</cp:revision>
  <dcterms:created xsi:type="dcterms:W3CDTF">2016-09-25T22:43:12Z</dcterms:created>
  <dcterms:modified xsi:type="dcterms:W3CDTF">2016-10-01T01:50:58Z</dcterms:modified>
</cp:coreProperties>
</file>