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0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5157-0607-4666-9B92-C09EC227D66A}" type="datetimeFigureOut">
              <a:rPr lang="es-ES" smtClean="0"/>
              <a:pPr/>
              <a:t>26/11/2015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3E6E-0589-4C08-84C0-1E2378A84D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5157-0607-4666-9B92-C09EC227D66A}" type="datetimeFigureOut">
              <a:rPr lang="es-ES" smtClean="0"/>
              <a:pPr/>
              <a:t>26/11/2015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3E6E-0589-4C08-84C0-1E2378A84D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5157-0607-4666-9B92-C09EC227D66A}" type="datetimeFigureOut">
              <a:rPr lang="es-ES" smtClean="0"/>
              <a:pPr/>
              <a:t>26/11/2015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3E6E-0589-4C08-84C0-1E2378A84D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5157-0607-4666-9B92-C09EC227D66A}" type="datetimeFigureOut">
              <a:rPr lang="es-ES" smtClean="0"/>
              <a:pPr/>
              <a:t>26/11/2015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3E6E-0589-4C08-84C0-1E2378A84D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5157-0607-4666-9B92-C09EC227D66A}" type="datetimeFigureOut">
              <a:rPr lang="es-ES" smtClean="0"/>
              <a:pPr/>
              <a:t>26/11/2015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3E6E-0589-4C08-84C0-1E2378A84D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5157-0607-4666-9B92-C09EC227D66A}" type="datetimeFigureOut">
              <a:rPr lang="es-ES" smtClean="0"/>
              <a:pPr/>
              <a:t>26/11/2015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3E6E-0589-4C08-84C0-1E2378A84D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5157-0607-4666-9B92-C09EC227D66A}" type="datetimeFigureOut">
              <a:rPr lang="es-ES" smtClean="0"/>
              <a:pPr/>
              <a:t>26/11/2015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3E6E-0589-4C08-84C0-1E2378A84D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5157-0607-4666-9B92-C09EC227D66A}" type="datetimeFigureOut">
              <a:rPr lang="es-ES" smtClean="0"/>
              <a:pPr/>
              <a:t>26/11/2015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3E6E-0589-4C08-84C0-1E2378A84D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5157-0607-4666-9B92-C09EC227D66A}" type="datetimeFigureOut">
              <a:rPr lang="es-ES" smtClean="0"/>
              <a:pPr/>
              <a:t>26/11/2015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3E6E-0589-4C08-84C0-1E2378A84D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5157-0607-4666-9B92-C09EC227D66A}" type="datetimeFigureOut">
              <a:rPr lang="es-ES" smtClean="0"/>
              <a:pPr/>
              <a:t>26/11/2015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3E6E-0589-4C08-84C0-1E2378A84D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5157-0607-4666-9B92-C09EC227D66A}" type="datetimeFigureOut">
              <a:rPr lang="es-ES" smtClean="0"/>
              <a:pPr/>
              <a:t>26/11/2015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3E6E-0589-4C08-84C0-1E2378A84D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F5157-0607-4666-9B92-C09EC227D66A}" type="datetimeFigureOut">
              <a:rPr lang="es-ES" smtClean="0"/>
              <a:pPr/>
              <a:t>26/11/2015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53E6E-0589-4C08-84C0-1E2378A84D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620689"/>
            <a:ext cx="8424936" cy="1296143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APERTURA DEL BICENTENARIO DEL NACIMIENTO DE ALFONSA CAVIN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2132856"/>
            <a:ext cx="8352928" cy="4320480"/>
          </a:xfrm>
        </p:spPr>
        <p:txBody>
          <a:bodyPr/>
          <a:lstStyle/>
          <a:p>
            <a:pPr algn="just"/>
            <a:endParaRPr lang="es-ES" dirty="0"/>
          </a:p>
        </p:txBody>
      </p:sp>
      <p:pic>
        <p:nvPicPr>
          <p:cNvPr id="6" name="5 Imagen" descr="PB1701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060848"/>
            <a:ext cx="8496944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MOMENTO DE ACCIÓN DE GRACIAS DE LOS EXALUMNAS</a:t>
            </a:r>
            <a:endParaRPr lang="es-ES" dirty="0"/>
          </a:p>
        </p:txBody>
      </p:sp>
      <p:pic>
        <p:nvPicPr>
          <p:cNvPr id="4" name="3 Marcador de contenido" descr="PB170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00200"/>
            <a:ext cx="8496944" cy="49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5" fill="hold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0" decel="50000" autoRev="1" fill="hold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0" fill="hold">
                                          <p:stCondLst>
                                            <p:cond delay="43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EL SACERDOTE NOS INVITÓ A IMITAR AL M. ALFONSA C. </a:t>
            </a:r>
            <a:r>
              <a:rPr lang="es-ES_tradnl" dirty="0"/>
              <a:t>E</a:t>
            </a:r>
            <a:r>
              <a:rPr lang="es-ES_tradnl" dirty="0" smtClean="0"/>
              <a:t> ISABEL DE H.</a:t>
            </a:r>
            <a:endParaRPr lang="es-ES" dirty="0"/>
          </a:p>
        </p:txBody>
      </p:sp>
      <p:pic>
        <p:nvPicPr>
          <p:cNvPr id="4" name="3 Marcador de contenido" descr="PB1701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9" y="1600200"/>
            <a:ext cx="8424936" cy="48529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EL PATIO DEL COLEGIO SE VISTE DE FIESTA Y ESTAMOS ALEGRES</a:t>
            </a:r>
            <a:endParaRPr lang="es-ES" dirty="0"/>
          </a:p>
        </p:txBody>
      </p:sp>
      <p:pic>
        <p:nvPicPr>
          <p:cNvPr id="4" name="3 Marcador de contenido" descr="PB170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00200"/>
            <a:ext cx="8424935" cy="4924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8352928" cy="6048672"/>
          </a:xfrm>
        </p:spPr>
        <p:txBody>
          <a:bodyPr/>
          <a:lstStyle/>
          <a:p>
            <a:pPr algn="just"/>
            <a:endParaRPr lang="es-ES" dirty="0"/>
          </a:p>
        </p:txBody>
      </p:sp>
      <p:pic>
        <p:nvPicPr>
          <p:cNvPr id="4" name="3 Imagen" descr="PB170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568952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PB1701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549274"/>
            <a:ext cx="8496944" cy="5976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 descr="PB1701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04665"/>
            <a:ext cx="8496944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352928" cy="5976664"/>
          </a:xfrm>
        </p:spPr>
        <p:txBody>
          <a:bodyPr/>
          <a:lstStyle/>
          <a:p>
            <a:pPr algn="just"/>
            <a:endParaRPr lang="es-ES" dirty="0"/>
          </a:p>
        </p:txBody>
      </p:sp>
      <p:pic>
        <p:nvPicPr>
          <p:cNvPr id="6" name="5 Imagen" descr="PB1701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424936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DIOS ESTÁ PRESENTE Y SENTIMOS SU BENDICIÓN EN LA MISIÓN</a:t>
            </a:r>
            <a:endParaRPr lang="es-ES" dirty="0"/>
          </a:p>
        </p:txBody>
      </p:sp>
      <p:pic>
        <p:nvPicPr>
          <p:cNvPr id="8" name="7 Marcador de contenido" descr="PB1700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600200"/>
            <a:ext cx="8424935" cy="485313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8280920" cy="6120680"/>
          </a:xfrm>
        </p:spPr>
        <p:txBody>
          <a:bodyPr/>
          <a:lstStyle/>
          <a:p>
            <a:pPr algn="just"/>
            <a:endParaRPr lang="es-ES" dirty="0"/>
          </a:p>
        </p:txBody>
      </p:sp>
      <p:pic>
        <p:nvPicPr>
          <p:cNvPr id="4" name="3 Imagen" descr="PB160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496944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8352928" cy="6120680"/>
          </a:xfrm>
        </p:spPr>
        <p:txBody>
          <a:bodyPr/>
          <a:lstStyle/>
          <a:p>
            <a:pPr algn="just"/>
            <a:endParaRPr lang="es-ES" dirty="0"/>
          </a:p>
        </p:txBody>
      </p:sp>
      <p:pic>
        <p:nvPicPr>
          <p:cNvPr id="6" name="5 Imagen" descr="PB170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496944" cy="6192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AMANECIMOS ALEGRES PARA CELEBRAR ESTE DÍA TAN ESPECIAL</a:t>
            </a:r>
            <a:endParaRPr lang="es-ES" dirty="0"/>
          </a:p>
        </p:txBody>
      </p:sp>
      <p:pic>
        <p:nvPicPr>
          <p:cNvPr id="6" name="5 Marcador de contenido" descr="PB1700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8496944" cy="489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DIOS SIGUE LLAMANDO A JÓVENES A NUESTRAS PUERTAS</a:t>
            </a:r>
            <a:endParaRPr lang="es-ES" dirty="0"/>
          </a:p>
        </p:txBody>
      </p:sp>
      <p:pic>
        <p:nvPicPr>
          <p:cNvPr id="6" name="5 Marcador de contenido" descr="PB2402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5" y="1600200"/>
            <a:ext cx="8136904" cy="485313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 descr="PB2403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8352928" cy="597666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352928" cy="5904656"/>
          </a:xfrm>
        </p:spPr>
        <p:txBody>
          <a:bodyPr/>
          <a:lstStyle/>
          <a:p>
            <a:pPr algn="just"/>
            <a:endParaRPr lang="es-ES_tradnl" dirty="0" smtClean="0"/>
          </a:p>
          <a:p>
            <a:pPr algn="just"/>
            <a:endParaRPr lang="es-ES_tradnl" dirty="0" smtClean="0"/>
          </a:p>
          <a:p>
            <a:pPr algn="just"/>
            <a:endParaRPr lang="es-ES_tradnl" dirty="0" smtClean="0"/>
          </a:p>
          <a:p>
            <a:r>
              <a:rPr lang="es-ES_tradnl" sz="4000" dirty="0" smtClean="0">
                <a:solidFill>
                  <a:schemeClr val="tx1"/>
                </a:solidFill>
              </a:rPr>
              <a:t>MUCHAS GRACIAS POR TODO Y ESTAMOS DISPUESTA A SEGUIR DANDO VIDA DESDE LA ESPIRITUALIDAD DE MADRE ALFONSA</a:t>
            </a:r>
            <a:endParaRPr lang="es-E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SE LUCIERON LOS COLEGIOS DE SAMPAKA Y DE SANTA TERESITA</a:t>
            </a:r>
            <a:endParaRPr lang="es-ES" dirty="0"/>
          </a:p>
        </p:txBody>
      </p:sp>
      <p:pic>
        <p:nvPicPr>
          <p:cNvPr id="6" name="5 Marcador de contenido" descr="PB1701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7" y="1600200"/>
            <a:ext cx="8352928" cy="49251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8496944" cy="5760640"/>
          </a:xfrm>
        </p:spPr>
        <p:txBody>
          <a:bodyPr/>
          <a:lstStyle/>
          <a:p>
            <a:pPr algn="just"/>
            <a:endParaRPr lang="es-ES" dirty="0"/>
          </a:p>
        </p:txBody>
      </p:sp>
      <p:pic>
        <p:nvPicPr>
          <p:cNvPr id="4" name="3 Imagen" descr="PB120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568952" cy="62646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PB1700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3375"/>
            <a:ext cx="8424936" cy="6191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3200" dirty="0" smtClean="0"/>
              <a:t>NOS ACOMPAÑARON LOS PADRES CLARETIANOS, SALESIANOS Y LOS DOMINICOS</a:t>
            </a:r>
            <a:endParaRPr lang="es-ES" sz="3200" dirty="0"/>
          </a:p>
        </p:txBody>
      </p:sp>
      <p:pic>
        <p:nvPicPr>
          <p:cNvPr id="4" name="3 Marcador de contenido" descr="PB170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8496944" cy="511256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FUE UNA EUCARISTÍA ESPECIAL Y LLENA DE EMOCIÓN</a:t>
            </a:r>
            <a:endParaRPr lang="es-ES" dirty="0"/>
          </a:p>
        </p:txBody>
      </p:sp>
      <p:pic>
        <p:nvPicPr>
          <p:cNvPr id="4" name="3 Marcador de contenido" descr="PB170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8352928" cy="503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EL OFERTORIO FUE BONITO, SIGNIFICATIVO Y TRADICIONAL</a:t>
            </a:r>
            <a:endParaRPr lang="es-ES" dirty="0"/>
          </a:p>
        </p:txBody>
      </p:sp>
      <p:pic>
        <p:nvPicPr>
          <p:cNvPr id="4" name="3 Marcador de contenido" descr="PB1700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8496944" cy="503984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24936" cy="6120680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4" name="3 Imagen" descr="PB170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496944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123</Words>
  <Application>Microsoft Office PowerPoint</Application>
  <PresentationFormat>Presentación en pantalla (4:3)</PresentationFormat>
  <Paragraphs>15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APERTURA DEL BICENTENARIO DEL NACIMIENTO DE ALFONSA CAVIN</vt:lpstr>
      <vt:lpstr>AMANECIMOS ALEGRES PARA CELEBRAR ESTE DÍA TAN ESPECIAL</vt:lpstr>
      <vt:lpstr>SE LUCIERON LOS COLEGIOS DE SAMPAKA Y DE SANTA TERESITA</vt:lpstr>
      <vt:lpstr>Diapositiva 4</vt:lpstr>
      <vt:lpstr>Diapositiva 5</vt:lpstr>
      <vt:lpstr>NOS ACOMPAÑARON LOS PADRES CLARETIANOS, SALESIANOS Y LOS DOMINICOS</vt:lpstr>
      <vt:lpstr>FUE UNA EUCARISTÍA ESPECIAL Y LLENA DE EMOCIÓN</vt:lpstr>
      <vt:lpstr>EL OFERTORIO FUE BONITO, SIGNIFICATIVO Y TRADICIONAL</vt:lpstr>
      <vt:lpstr>Diapositiva 9</vt:lpstr>
      <vt:lpstr>MOMENTO DE ACCIÓN DE GRACIAS DE LOS EXALUMNAS</vt:lpstr>
      <vt:lpstr>EL SACERDOTE NOS INVITÓ A IMITAR AL M. ALFONSA C. E ISABEL DE H.</vt:lpstr>
      <vt:lpstr>EL PATIO DEL COLEGIO SE VISTE DE FIESTA Y ESTAMOS ALEGRES</vt:lpstr>
      <vt:lpstr>Diapositiva 13</vt:lpstr>
      <vt:lpstr>Diapositiva 14</vt:lpstr>
      <vt:lpstr>Diapositiva 15</vt:lpstr>
      <vt:lpstr>Diapositiva 16</vt:lpstr>
      <vt:lpstr>DIOS ESTÁ PRESENTE Y SENTIMOS SU BENDICIÓN EN LA MISIÓN</vt:lpstr>
      <vt:lpstr>Diapositiva 18</vt:lpstr>
      <vt:lpstr>Diapositiva 19</vt:lpstr>
      <vt:lpstr>DIOS SIGUE LLAMANDO A JÓVENES A NUESTRAS PUERTAS</vt:lpstr>
      <vt:lpstr>Diapositiva 21</vt:lpstr>
      <vt:lpstr>Diapositiva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APERTURA DEL BICENTENARIO DEL NACIMIENTO DE ALFONSA CAVIN</dc:title>
  <dc:creator>MIC</dc:creator>
  <cp:lastModifiedBy>MIC</cp:lastModifiedBy>
  <cp:revision>22</cp:revision>
  <dcterms:created xsi:type="dcterms:W3CDTF">2015-11-25T22:01:19Z</dcterms:created>
  <dcterms:modified xsi:type="dcterms:W3CDTF">2015-11-26T10:38:39Z</dcterms:modified>
</cp:coreProperties>
</file>