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0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slow">
    <p:wheel spokes="8"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B9BAB7-E40E-4E4E-94C9-8C0F2490B460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ACB72F-81C0-4509-BFDD-850A529A0B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  <p:sndAc>
      <p:stSnd>
        <p:snd r:embed="rId13" name="wind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948264" cy="201622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ASAMBLEA, PROVINCIA DE </a:t>
            </a:r>
            <a:br>
              <a:rPr lang="es-ES" dirty="0" smtClean="0"/>
            </a:br>
            <a:r>
              <a:rPr lang="es-ES" dirty="0" smtClean="0"/>
              <a:t>AFRICA </a:t>
            </a:r>
            <a:br>
              <a:rPr lang="es-ES" dirty="0" smtClean="0"/>
            </a:br>
            <a:r>
              <a:rPr lang="es-ES" dirty="0" smtClean="0"/>
              <a:t>30 MARZO - 1 ABRIL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3429000"/>
            <a:ext cx="7380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*María Úrsula Echube Oki                     *Rosa María Ayingono</a:t>
            </a:r>
          </a:p>
          <a:p>
            <a:r>
              <a:rPr lang="es-ES" dirty="0" smtClean="0"/>
              <a:t>  * Gwladys Catherine Agbognito              * Claire  Nyator</a:t>
            </a:r>
          </a:p>
          <a:p>
            <a:r>
              <a:rPr lang="es-ES" dirty="0" smtClean="0"/>
              <a:t>  *Montserrat Reo                                       * Araceli Biacho </a:t>
            </a:r>
          </a:p>
          <a:p>
            <a:r>
              <a:rPr lang="es-ES" dirty="0" smtClean="0"/>
              <a:t>  *Adelaida Buaki                                       *Georgette Lawson</a:t>
            </a:r>
          </a:p>
          <a:p>
            <a:r>
              <a:rPr lang="es-ES" dirty="0" smtClean="0"/>
              <a:t>  *María Luisa </a:t>
            </a:r>
            <a:r>
              <a:rPr lang="es-ES" dirty="0"/>
              <a:t>D</a:t>
            </a:r>
            <a:r>
              <a:rPr lang="es-ES" dirty="0" smtClean="0"/>
              <a:t>el Castillo                        * Paulina Dyombe</a:t>
            </a:r>
          </a:p>
          <a:p>
            <a:r>
              <a:rPr lang="es-ES" dirty="0" smtClean="0"/>
              <a:t>  *Ana Lourdes Sohora                               * Celestina Sinoha</a:t>
            </a:r>
          </a:p>
          <a:p>
            <a:r>
              <a:rPr lang="es-ES" dirty="0" smtClean="0"/>
              <a:t>  *Josephine Sallah                                     * María Lourdes Ferreira</a:t>
            </a:r>
          </a:p>
          <a:p>
            <a:r>
              <a:rPr lang="es-ES" dirty="0" smtClean="0"/>
              <a:t>   *Marie Agbokanli</a:t>
            </a:r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62068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00B050"/>
                </a:solidFill>
              </a:rPr>
              <a:t>La acogida de las aspirantes a las hermanas nos hace entender que algo nuevo  está naciendo</a:t>
            </a:r>
            <a:r>
              <a:rPr lang="es-ES" dirty="0" smtClean="0"/>
              <a:t>.  </a:t>
            </a:r>
          </a:p>
        </p:txBody>
      </p:sp>
      <p:pic>
        <p:nvPicPr>
          <p:cNvPr id="5" name="4 Imagen" descr="20150329_182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16832"/>
            <a:ext cx="3851920" cy="231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20150329_183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924944"/>
            <a:ext cx="3971934" cy="238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20150329_184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077072"/>
            <a:ext cx="3851920" cy="231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83671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Iniciamos nuestro encuentro con la  oración  de la tarde donde</a:t>
            </a:r>
          </a:p>
          <a:p>
            <a:pPr algn="just"/>
            <a:r>
              <a:rPr lang="es-ES" dirty="0" smtClean="0"/>
              <a:t> Sor María Úrsula nos dio la bienvenida a cada una ante el Señor y </a:t>
            </a:r>
          </a:p>
          <a:p>
            <a:pPr algn="just"/>
            <a:r>
              <a:rPr lang="es-ES" dirty="0" smtClean="0"/>
              <a:t>al día siguiente encomendamos nuestro encuentro al Señor con el retiro.</a:t>
            </a:r>
          </a:p>
          <a:p>
            <a:pPr algn="just"/>
            <a:endParaRPr lang="es-ES" dirty="0"/>
          </a:p>
        </p:txBody>
      </p:sp>
      <p:pic>
        <p:nvPicPr>
          <p:cNvPr id="5" name="4 Imagen" descr="20150331_182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990" y="1905109"/>
            <a:ext cx="5760640" cy="3751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836712"/>
            <a:ext cx="79640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Durante estos tres días han sido muy diversos los temas discernidos.</a:t>
            </a:r>
          </a:p>
          <a:p>
            <a:r>
              <a:rPr lang="es-ES" dirty="0" smtClean="0"/>
              <a:t> Hemos palpado la presencia de Dios en nuestra historia como Provincia</a:t>
            </a:r>
          </a:p>
          <a:p>
            <a:r>
              <a:rPr lang="es-ES" dirty="0"/>
              <a:t> </a:t>
            </a:r>
            <a:r>
              <a:rPr lang="es-ES" dirty="0" smtClean="0"/>
              <a:t>con sus luces y sus  sombras pero siempre confiando en su misericordia.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6" name="5 Imagen" descr="20150331_182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7212293" cy="43273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98072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Ha sido también una ocasión para   compartir  las fichas 1 y 2</a:t>
            </a:r>
          </a:p>
          <a:p>
            <a:pPr algn="just"/>
            <a:r>
              <a:rPr lang="es-ES" dirty="0" smtClean="0"/>
              <a:t> trabajadas en las comunidades. Todas nos hemos sentido</a:t>
            </a:r>
          </a:p>
          <a:p>
            <a:pPr algn="just"/>
            <a:r>
              <a:rPr lang="es-ES" dirty="0" smtClean="0"/>
              <a:t> interpeladas para seguir dando respuesta a las diferentes necesidades de nuestra Misión.</a:t>
            </a:r>
          </a:p>
        </p:txBody>
      </p:sp>
      <p:pic>
        <p:nvPicPr>
          <p:cNvPr id="5" name="4 Imagen" descr="20150330_125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04864"/>
            <a:ext cx="3731907" cy="2239144"/>
          </a:xfrm>
          <a:prstGeom prst="rect">
            <a:avLst/>
          </a:prstGeom>
        </p:spPr>
      </p:pic>
      <p:pic>
        <p:nvPicPr>
          <p:cNvPr id="7" name="6 Imagen" descr="20150401_095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3720413" cy="223224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112474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Tuvimos la ocasión de escuchar la experiencia vivida por nuestras hermanas Catherine y Josephine en Liberia. Fueron momentos de mucha emoción al recordar a nuestra hermana Chantal Pascaline.   También sor Araceli  nos compartió su  paso en los diferentes Colegios de la Provincia de Andalucía-Norte.</a:t>
            </a:r>
            <a:endParaRPr lang="es-ES" dirty="0"/>
          </a:p>
        </p:txBody>
      </p:sp>
      <p:pic>
        <p:nvPicPr>
          <p:cNvPr id="5" name="4 Imagen" descr="20150331_182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6012160" cy="360729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692696"/>
            <a:ext cx="6548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Finalizamos nuestro encuentro con  la presentación</a:t>
            </a:r>
          </a:p>
          <a:p>
            <a:r>
              <a:rPr lang="es-ES" dirty="0" smtClean="0"/>
              <a:t> de símbolos que expresaban lo que  ha significado el mismo</a:t>
            </a:r>
          </a:p>
          <a:p>
            <a:r>
              <a:rPr lang="es-ES" dirty="0" smtClean="0"/>
              <a:t>Para cada una.</a:t>
            </a:r>
            <a:endParaRPr lang="es-ES" dirty="0"/>
          </a:p>
        </p:txBody>
      </p:sp>
      <p:pic>
        <p:nvPicPr>
          <p:cNvPr id="3" name="2 Imagen" descr="IMG_1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628800"/>
            <a:ext cx="4704523" cy="35283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23928" y="5733256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Gracias Señor.</a:t>
            </a:r>
            <a:endParaRPr lang="es-ES"/>
          </a:p>
        </p:txBody>
      </p:sp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264</Words>
  <Application>Microsoft Office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Mirador</vt:lpstr>
      <vt:lpstr>ASAMBLEA, PROVINCIA DE  AFRICA  30 MARZO - 1 ABRIL 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ASAMBLEA,  PROVINCIA DE   AFRICA  DEL 31 DE MARZO AL 1   DE ABRIL</dc:title>
  <dc:creator>ASUS02</dc:creator>
  <cp:lastModifiedBy>usuario</cp:lastModifiedBy>
  <cp:revision>21</cp:revision>
  <dcterms:created xsi:type="dcterms:W3CDTF">2015-04-01T14:08:42Z</dcterms:created>
  <dcterms:modified xsi:type="dcterms:W3CDTF">2015-04-08T20:55:10Z</dcterms:modified>
</cp:coreProperties>
</file>