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es-V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123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C143F929-934C-44DC-981E-A3000B03B98E}" type="datetimeFigureOut">
              <a:rPr lang="es-VE" smtClean="0"/>
              <a:t>20/7/2019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A3E2739-3340-4EA0-88B3-41B6B009CD2C}" type="slidenum">
              <a:rPr lang="es-VE" smtClean="0"/>
              <a:t>‹Nº›</a:t>
            </a:fld>
            <a:endParaRPr lang="es-VE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525687"/>
            <a:ext cx="9144000" cy="88708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VE" sz="2400" b="1" dirty="0" smtClean="0">
                <a:latin typeface="Viner Hand ITC" pitchFamily="66" charset="0"/>
              </a:rPr>
              <a:t>V   ENCUENTRO   NACIONAL  </a:t>
            </a:r>
            <a:r>
              <a:rPr lang="es-VE" sz="2400" b="1" dirty="0">
                <a:latin typeface="Viner Hand ITC" pitchFamily="66" charset="0"/>
              </a:rPr>
              <a:t>LAICOS </a:t>
            </a:r>
            <a:r>
              <a:rPr lang="es-VE" sz="2400" b="1" dirty="0" smtClean="0">
                <a:latin typeface="Viner Hand ITC" pitchFamily="66" charset="0"/>
              </a:rPr>
              <a:t>  MIC </a:t>
            </a:r>
            <a:r>
              <a:rPr lang="es-VE" sz="2400" b="1" dirty="0" smtClean="0">
                <a:latin typeface="Viner Hand ITC" pitchFamily="66" charset="0"/>
              </a:rPr>
              <a:t>– VENEZUELA</a:t>
            </a:r>
            <a:br>
              <a:rPr lang="es-VE" sz="2400" b="1" dirty="0" smtClean="0">
                <a:latin typeface="Viner Hand ITC" pitchFamily="66" charset="0"/>
              </a:rPr>
            </a:br>
            <a:r>
              <a:rPr lang="es-VE" sz="2400" b="1" dirty="0" smtClean="0">
                <a:latin typeface="Viner Hand ITC" pitchFamily="66" charset="0"/>
              </a:rPr>
              <a:t>5 y 6 de Julio 2019</a:t>
            </a:r>
            <a:endParaRPr lang="es-VE" sz="2400" b="1" dirty="0">
              <a:latin typeface="Viner Hand ITC" pitchFamily="66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>
          <a:xfrm>
            <a:off x="6372200" y="1484784"/>
            <a:ext cx="2808312" cy="466676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s-VE" sz="2400" dirty="0" smtClean="0"/>
              <a:t>Venciendo  </a:t>
            </a:r>
            <a:r>
              <a:rPr lang="es-VE" sz="2400" dirty="0"/>
              <a:t>las </a:t>
            </a:r>
            <a:r>
              <a:rPr lang="es-VE" sz="2400" dirty="0" smtClean="0"/>
              <a:t>dificultades </a:t>
            </a:r>
            <a:r>
              <a:rPr lang="es-VE" sz="2400" dirty="0"/>
              <a:t>que </a:t>
            </a:r>
            <a:r>
              <a:rPr lang="es-VE" sz="2400" dirty="0" smtClean="0"/>
              <a:t>nos presenta la </a:t>
            </a:r>
            <a:r>
              <a:rPr lang="es-VE" sz="2400" dirty="0"/>
              <a:t>situación política, económica y social </a:t>
            </a:r>
            <a:r>
              <a:rPr lang="es-VE" sz="2400" dirty="0" smtClean="0"/>
              <a:t>venezolana,  </a:t>
            </a:r>
            <a:r>
              <a:rPr lang="es-VE" sz="2400" dirty="0"/>
              <a:t>con alegría y gozo realizamos el  </a:t>
            </a:r>
            <a:endParaRPr lang="es-VE" sz="2400" dirty="0" smtClean="0"/>
          </a:p>
          <a:p>
            <a:pPr algn="ctr"/>
            <a:r>
              <a:rPr lang="es-VE" sz="2400" b="1" u="sng" dirty="0" smtClean="0"/>
              <a:t>V </a:t>
            </a:r>
            <a:r>
              <a:rPr lang="es-VE" sz="2400" b="1" u="sng" dirty="0"/>
              <a:t>ENCUENTRO NACIONAL DE LAICOS </a:t>
            </a:r>
            <a:r>
              <a:rPr lang="es-VE" sz="2400" b="1" u="sng" dirty="0" smtClean="0"/>
              <a:t>MIC </a:t>
            </a:r>
          </a:p>
          <a:p>
            <a:pPr algn="ctr"/>
            <a:r>
              <a:rPr lang="es-VE" sz="2400" dirty="0" smtClean="0"/>
              <a:t>en </a:t>
            </a:r>
            <a:r>
              <a:rPr lang="es-VE" sz="2400" dirty="0"/>
              <a:t>la ciudad de Barquisimeto, los días 05 y 06 de julio de </a:t>
            </a:r>
            <a:r>
              <a:rPr lang="es-VE" sz="2400" dirty="0" smtClean="0"/>
              <a:t>2019.</a:t>
            </a:r>
            <a:endParaRPr lang="es-VE" sz="2400" dirty="0"/>
          </a:p>
          <a:p>
            <a:endParaRPr lang="es-VE" dirty="0"/>
          </a:p>
        </p:txBody>
      </p:sp>
      <p:pic>
        <p:nvPicPr>
          <p:cNvPr id="1026" name="Picture 2" descr="D:\Pictures\MEIVER TELEF III\IMG_20190706_17121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6" r="4302"/>
          <a:stretch/>
        </p:blipFill>
        <p:spPr bwMode="auto">
          <a:xfrm>
            <a:off x="35496" y="1628799"/>
            <a:ext cx="6408712" cy="442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5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869160"/>
            <a:ext cx="7992888" cy="129614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VE" sz="3100" dirty="0" smtClean="0"/>
              <a:t>Nuestro </a:t>
            </a:r>
            <a:r>
              <a:rPr lang="es-VE" sz="3100" dirty="0"/>
              <a:t>lema </a:t>
            </a:r>
            <a:r>
              <a:rPr lang="es-VE" sz="3100" dirty="0" smtClean="0"/>
              <a:t>“</a:t>
            </a:r>
            <a:r>
              <a:rPr lang="es-VE" sz="3100" b="1" i="1" dirty="0" smtClean="0"/>
              <a:t>Una </a:t>
            </a:r>
            <a:r>
              <a:rPr lang="es-VE" sz="3100" b="1" i="1" dirty="0"/>
              <a:t>sola red, una sola familia, con un solo </a:t>
            </a:r>
            <a:r>
              <a:rPr lang="es-VE" sz="3100" b="1" i="1" dirty="0" smtClean="0"/>
              <a:t>pescador”</a:t>
            </a:r>
            <a:r>
              <a:rPr lang="es-VE" sz="3100" dirty="0" smtClean="0"/>
              <a:t>,  motivó el encuentro y nos permitió   vivir </a:t>
            </a:r>
            <a:r>
              <a:rPr lang="es-VE" sz="3100" dirty="0"/>
              <a:t>la alegría </a:t>
            </a:r>
            <a:r>
              <a:rPr lang="es-VE" sz="3100" dirty="0" smtClean="0"/>
              <a:t>de la unidad.</a:t>
            </a:r>
            <a:endParaRPr lang="es-VE" dirty="0"/>
          </a:p>
        </p:txBody>
      </p:sp>
      <p:pic>
        <p:nvPicPr>
          <p:cNvPr id="2050" name="Picture 2" descr="D:\Pictures\MEIVER TELEF III\IMG_20190705_103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7024080" cy="429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3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563888" y="3789041"/>
            <a:ext cx="5532587" cy="1872207"/>
          </a:xfrm>
        </p:spPr>
        <p:txBody>
          <a:bodyPr>
            <a:noAutofit/>
          </a:bodyPr>
          <a:lstStyle/>
          <a:p>
            <a:r>
              <a:rPr lang="es-VE" sz="2000" dirty="0" smtClean="0"/>
              <a:t>Laicos  MIC de </a:t>
            </a:r>
            <a:r>
              <a:rPr lang="es-VE" sz="2000" dirty="0"/>
              <a:t>San Félix, Caracas  y Barquisimeto, </a:t>
            </a:r>
            <a:r>
              <a:rPr lang="es-VE" sz="2000" b="1" u="sng" dirty="0" smtClean="0"/>
              <a:t>como una sola familia</a:t>
            </a:r>
            <a:r>
              <a:rPr lang="es-VE" sz="2000" dirty="0" smtClean="0"/>
              <a:t>, nos </a:t>
            </a:r>
            <a:r>
              <a:rPr lang="es-VE" sz="2000" dirty="0"/>
              <a:t>dispusimos a </a:t>
            </a:r>
            <a:r>
              <a:rPr lang="es-VE" sz="2000" dirty="0" smtClean="0"/>
              <a:t>tejer </a:t>
            </a:r>
          </a:p>
          <a:p>
            <a:r>
              <a:rPr lang="es-VE" sz="2000" b="1" u="sng" dirty="0" smtClean="0"/>
              <a:t>en una sola red</a:t>
            </a:r>
            <a:r>
              <a:rPr lang="es-VE" sz="2000" dirty="0" smtClean="0"/>
              <a:t>, </a:t>
            </a:r>
            <a:r>
              <a:rPr lang="es-VE" sz="2000" dirty="0" smtClean="0"/>
              <a:t>la secuencia de </a:t>
            </a:r>
            <a:r>
              <a:rPr lang="es-VE" sz="2000" dirty="0" smtClean="0"/>
              <a:t>posibles </a:t>
            </a:r>
            <a:r>
              <a:rPr lang="es-VE" sz="2000" dirty="0"/>
              <a:t>pasos que </a:t>
            </a:r>
            <a:r>
              <a:rPr lang="es-VE" sz="2000" dirty="0" smtClean="0"/>
              <a:t>nos permitan hacer frente a las adversidades de la realidad actual venezolana. </a:t>
            </a:r>
            <a:endParaRPr lang="es-VE" sz="2000" dirty="0"/>
          </a:p>
        </p:txBody>
      </p:sp>
      <p:pic>
        <p:nvPicPr>
          <p:cNvPr id="8" name="Picture 5" descr="D:\Pictures\MEIVER TELEF III\IMG_20190705_1034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0" t="27807" b="30676"/>
          <a:stretch/>
        </p:blipFill>
        <p:spPr bwMode="auto">
          <a:xfrm>
            <a:off x="179512" y="980728"/>
            <a:ext cx="878371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1429" y="3933056"/>
            <a:ext cx="3470451" cy="11387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sz="3200" dirty="0"/>
              <a:t>El Pescador Mayor </a:t>
            </a:r>
            <a:endParaRPr lang="es-VE" sz="3200" dirty="0" smtClean="0"/>
          </a:p>
          <a:p>
            <a:pPr algn="ctr"/>
            <a:r>
              <a:rPr lang="es-VE" sz="3600" dirty="0" smtClean="0"/>
              <a:t>nos ha convocado </a:t>
            </a:r>
            <a:endParaRPr lang="es-ES" sz="3600" dirty="0"/>
          </a:p>
        </p:txBody>
      </p:sp>
      <p:sp>
        <p:nvSpPr>
          <p:cNvPr id="3" name="Rectángulo 2"/>
          <p:cNvSpPr/>
          <p:nvPr/>
        </p:nvSpPr>
        <p:spPr>
          <a:xfrm>
            <a:off x="0" y="5733257"/>
            <a:ext cx="914399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dirty="0"/>
              <a:t>Nos mueve y anima la potencia del CARISMA MIC que desafía a transformar la realidad.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267455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789040"/>
            <a:ext cx="9144000" cy="172819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s-VE" sz="2100" dirty="0" smtClean="0">
                <a:latin typeface="Berlin Sans FB" pitchFamily="34" charset="0"/>
              </a:rPr>
              <a:t>En una de las jornadas, </a:t>
            </a:r>
            <a:r>
              <a:rPr lang="es-VE" sz="2100" dirty="0">
                <a:latin typeface="Berlin Sans FB" pitchFamily="34" charset="0"/>
              </a:rPr>
              <a:t>las profesoras Dulce María Orozco y Lisbeth </a:t>
            </a:r>
            <a:r>
              <a:rPr lang="es-VE" sz="2100" dirty="0" smtClean="0">
                <a:latin typeface="Berlin Sans FB" pitchFamily="34" charset="0"/>
              </a:rPr>
              <a:t>Vargas facilitaron el T</a:t>
            </a:r>
            <a:r>
              <a:rPr lang="es-VE" sz="2100" dirty="0" smtClean="0">
                <a:latin typeface="Berlin Sans FB" pitchFamily="34" charset="0"/>
              </a:rPr>
              <a:t>aller </a:t>
            </a:r>
            <a:r>
              <a:rPr lang="es-VE" sz="2100" dirty="0">
                <a:latin typeface="Berlin Sans FB" pitchFamily="34" charset="0"/>
              </a:rPr>
              <a:t>de </a:t>
            </a:r>
            <a:r>
              <a:rPr lang="es-VE" sz="2100" dirty="0" smtClean="0">
                <a:latin typeface="Berlin Sans FB" pitchFamily="34" charset="0"/>
              </a:rPr>
              <a:t>ORGANIZACIONES </a:t>
            </a:r>
            <a:r>
              <a:rPr lang="es-VE" sz="2100" dirty="0" smtClean="0">
                <a:latin typeface="Berlin Sans FB" pitchFamily="34" charset="0"/>
              </a:rPr>
              <a:t>VENEZOLANAS, que tuvo </a:t>
            </a:r>
            <a:r>
              <a:rPr lang="es-VE" sz="2100" dirty="0" smtClean="0">
                <a:latin typeface="Berlin Sans FB" pitchFamily="34" charset="0"/>
              </a:rPr>
              <a:t>como objetivo Incentivar  </a:t>
            </a:r>
            <a:r>
              <a:rPr lang="es-VE" sz="2100" dirty="0" smtClean="0">
                <a:latin typeface="Berlin Sans FB" pitchFamily="34" charset="0"/>
              </a:rPr>
              <a:t>el empoderamiento y el emprendimiento, comenzando por descubrir cualidades y talentos, para luego visualizar el modo de desarrollar </a:t>
            </a:r>
            <a:r>
              <a:rPr lang="es-VE" sz="2100" dirty="0">
                <a:latin typeface="Berlin Sans FB" pitchFamily="34" charset="0"/>
              </a:rPr>
              <a:t>capacidades, habilidades, destrezas y </a:t>
            </a:r>
            <a:r>
              <a:rPr lang="es-VE" sz="2100" dirty="0" smtClean="0">
                <a:latin typeface="Berlin Sans FB" pitchFamily="34" charset="0"/>
              </a:rPr>
              <a:t>conocimientos.</a:t>
            </a:r>
            <a:endParaRPr lang="es-VE" sz="2100" dirty="0">
              <a:latin typeface="Berlin Sans FB" pitchFamily="34" charset="0"/>
            </a:endParaRPr>
          </a:p>
        </p:txBody>
      </p:sp>
      <p:pic>
        <p:nvPicPr>
          <p:cNvPr id="4100" name="Picture 4" descr="D:\Pictures\MEIVER TELEF III\IMG_20190706_1226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30148" b="11152"/>
          <a:stretch/>
        </p:blipFill>
        <p:spPr bwMode="auto">
          <a:xfrm>
            <a:off x="-1630" y="548680"/>
            <a:ext cx="914400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2195736" y="5733256"/>
            <a:ext cx="457200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s-VE" dirty="0">
                <a:latin typeface="Berlin Sans FB" pitchFamily="34" charset="0"/>
              </a:rPr>
              <a:t>Nuestro sueño y mayor necesidad: convertirlo en obra y poner en práctica nuestros saberes para el bien común.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3253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Pictures\MEIVER TELEF III\IMG_20190706_16161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6764" b="14447"/>
          <a:stretch/>
        </p:blipFill>
        <p:spPr bwMode="auto">
          <a:xfrm>
            <a:off x="167447" y="548680"/>
            <a:ext cx="8740495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41062" y="4797152"/>
            <a:ext cx="7992888" cy="14157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VE" dirty="0">
                <a:latin typeface="Berlin Sans FB" pitchFamily="34" charset="0"/>
              </a:rPr>
              <a:t>La Palabra de </a:t>
            </a:r>
            <a:r>
              <a:rPr lang="es-VE" dirty="0" smtClean="0">
                <a:latin typeface="Berlin Sans FB" pitchFamily="34" charset="0"/>
              </a:rPr>
              <a:t>Dios </a:t>
            </a:r>
            <a:r>
              <a:rPr lang="es-VE" dirty="0">
                <a:latin typeface="Berlin Sans FB" pitchFamily="34" charset="0"/>
              </a:rPr>
              <a:t>nos </a:t>
            </a:r>
            <a:r>
              <a:rPr lang="es-VE" dirty="0" smtClean="0">
                <a:latin typeface="Berlin Sans FB" pitchFamily="34" charset="0"/>
              </a:rPr>
              <a:t>ha acompañado en todo el encuentro. </a:t>
            </a:r>
          </a:p>
          <a:p>
            <a:pPr algn="ctr"/>
            <a:r>
              <a:rPr lang="es-VE" dirty="0" smtClean="0">
                <a:latin typeface="Berlin Sans FB" pitchFamily="34" charset="0"/>
              </a:rPr>
              <a:t>Jesús Misionero ha conquistado nuestro corazón de una vez para siempre. </a:t>
            </a:r>
            <a:r>
              <a:rPr lang="es-VE" dirty="0">
                <a:latin typeface="Berlin Sans FB" pitchFamily="34" charset="0"/>
              </a:rPr>
              <a:t> </a:t>
            </a:r>
            <a:endParaRPr lang="es-VE" dirty="0" smtClean="0">
              <a:latin typeface="Berlin Sans FB" pitchFamily="34" charset="0"/>
            </a:endParaRPr>
          </a:p>
          <a:p>
            <a:pPr algn="ctr"/>
            <a:r>
              <a:rPr lang="es-VE" dirty="0" smtClean="0">
                <a:latin typeface="Berlin Sans FB" pitchFamily="34" charset="0"/>
              </a:rPr>
              <a:t>Es él quien nos mueve y dinamiza en el empeño por HACER EL BIEN. </a:t>
            </a:r>
          </a:p>
          <a:p>
            <a:pPr algn="ctr"/>
            <a:r>
              <a:rPr lang="es-VE" sz="3200" dirty="0" smtClean="0">
                <a:latin typeface="Berlin Sans FB" pitchFamily="34" charset="0"/>
              </a:rPr>
              <a:t>¡En nuestra debilidad, él nos hace fuertes!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71899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ictures\MEIVER TELEF III\IMG_20190706_1711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7" b="14499"/>
          <a:stretch/>
        </p:blipFill>
        <p:spPr bwMode="auto">
          <a:xfrm>
            <a:off x="0" y="3696317"/>
            <a:ext cx="5292080" cy="246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ictures\MEIVER TELEF III\IMG_20190706_12265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" t="21145" r="3150" b="32579"/>
          <a:stretch/>
        </p:blipFill>
        <p:spPr bwMode="auto">
          <a:xfrm>
            <a:off x="0" y="476672"/>
            <a:ext cx="9144000" cy="280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633864" y="57204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¡¡¡¡MANOS </a:t>
            </a:r>
            <a:r>
              <a:rPr lang="es-V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 LA </a:t>
            </a:r>
            <a:r>
              <a:rPr lang="es-V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OBRA</a:t>
            </a:r>
            <a:r>
              <a:rPr lang="es-VE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!!!!</a:t>
            </a:r>
            <a:endParaRPr lang="es-VE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92081" y="4044841"/>
            <a:ext cx="3851919" cy="140038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VE" sz="1700" dirty="0" smtClean="0"/>
              <a:t>….Y LA PASIÓN MISIONERA </a:t>
            </a:r>
            <a:r>
              <a:rPr lang="es-VE" sz="1700" dirty="0"/>
              <a:t>DE ALFONSA </a:t>
            </a:r>
            <a:r>
              <a:rPr lang="es-VE" sz="1700" dirty="0" smtClean="0"/>
              <a:t>CAVIN SE VISTE TAMBIÉN DE TERQUEDAD. </a:t>
            </a:r>
          </a:p>
          <a:p>
            <a:pPr algn="ctr"/>
            <a:r>
              <a:rPr lang="es-VE" sz="1700" dirty="0" smtClean="0"/>
              <a:t>DOS FUERZAS QUE HOY N</a:t>
            </a:r>
            <a:r>
              <a:rPr lang="es-VE" sz="1700" dirty="0" smtClean="0"/>
              <a:t>OS ACOMPAÑAN.</a:t>
            </a:r>
            <a:endParaRPr lang="es-VE" sz="1700" dirty="0"/>
          </a:p>
        </p:txBody>
      </p:sp>
      <p:sp>
        <p:nvSpPr>
          <p:cNvPr id="2" name="Rectángulo 1"/>
          <p:cNvSpPr/>
          <p:nvPr/>
        </p:nvSpPr>
        <p:spPr>
          <a:xfrm>
            <a:off x="0" y="3326985"/>
            <a:ext cx="9144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s-VE" dirty="0"/>
              <a:t>LA PROTECCION </a:t>
            </a:r>
            <a:r>
              <a:rPr lang="es-VE" dirty="0" smtClean="0"/>
              <a:t>DE </a:t>
            </a:r>
            <a:r>
              <a:rPr lang="es-VE" dirty="0"/>
              <a:t>MARIA  INMACULADA</a:t>
            </a:r>
            <a:r>
              <a:rPr lang="es-VE" dirty="0" smtClean="0"/>
              <a:t>, NOS AFIRMA EN NUESTRAS CERTEZAS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40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281</TotalTime>
  <Words>305</Words>
  <Application>Microsoft Office PowerPoint</Application>
  <PresentationFormat>Presentación en pantalla (4:3)</PresentationFormat>
  <Paragraphs>20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Berlin Sans FB</vt:lpstr>
      <vt:lpstr>Impact</vt:lpstr>
      <vt:lpstr>Times New Roman</vt:lpstr>
      <vt:lpstr>Viner Hand ITC</vt:lpstr>
      <vt:lpstr>NewsPrint</vt:lpstr>
      <vt:lpstr>V   ENCUENTRO   NACIONAL  LAICOS   MIC – VENEZUELA 5 y 6 de Julio 2019</vt:lpstr>
      <vt:lpstr>Nuestro lema “Una sola red, una sola familia, con un solo pescador”,  motivó el encuentro y nos permitió   vivir la alegría de la unidad.</vt:lpstr>
      <vt:lpstr>Presentación de PowerPoint</vt:lpstr>
      <vt:lpstr>En una de las jornadas, las profesoras Dulce María Orozco y Lisbeth Vargas facilitaron el Taller de ORGANIZACIONES VENEZOLANAS, que tuvo como objetivo Incentivar  el empoderamiento y el emprendimiento, comenzando por descubrir cualidades y talentos, para luego visualizar el modo de desarrollar capacidades, habilidades, destrezas y conocimientos.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HONIMJOSEFELIXR</dc:creator>
  <cp:lastModifiedBy>HP</cp:lastModifiedBy>
  <cp:revision>24</cp:revision>
  <dcterms:created xsi:type="dcterms:W3CDTF">2019-07-16T15:53:27Z</dcterms:created>
  <dcterms:modified xsi:type="dcterms:W3CDTF">2019-07-20T16:17:46Z</dcterms:modified>
</cp:coreProperties>
</file>