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3" d="100"/>
          <a:sy n="43" d="100"/>
        </p:scale>
        <p:origin x="-3582" y="-15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FD5F-E0D4-4C72-87E2-076F94788F6E}" type="datetimeFigureOut">
              <a:rPr lang="es-ES" smtClean="0"/>
              <a:t>08/01/2016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2A48-A1E5-427F-9EB0-73673F07A83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FD5F-E0D4-4C72-87E2-076F94788F6E}" type="datetimeFigureOut">
              <a:rPr lang="es-ES" smtClean="0"/>
              <a:t>08/01/2016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2A48-A1E5-427F-9EB0-73673F07A83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FD5F-E0D4-4C72-87E2-076F94788F6E}" type="datetimeFigureOut">
              <a:rPr lang="es-ES" smtClean="0"/>
              <a:t>08/01/2016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2A48-A1E5-427F-9EB0-73673F07A83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FD5F-E0D4-4C72-87E2-076F94788F6E}" type="datetimeFigureOut">
              <a:rPr lang="es-ES" smtClean="0"/>
              <a:t>08/01/2016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2A48-A1E5-427F-9EB0-73673F07A83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FD5F-E0D4-4C72-87E2-076F94788F6E}" type="datetimeFigureOut">
              <a:rPr lang="es-ES" smtClean="0"/>
              <a:t>08/01/2016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2A48-A1E5-427F-9EB0-73673F07A83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FD5F-E0D4-4C72-87E2-076F94788F6E}" type="datetimeFigureOut">
              <a:rPr lang="es-ES" smtClean="0"/>
              <a:t>08/01/2016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2A48-A1E5-427F-9EB0-73673F07A83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FD5F-E0D4-4C72-87E2-076F94788F6E}" type="datetimeFigureOut">
              <a:rPr lang="es-ES" smtClean="0"/>
              <a:t>08/01/2016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2A48-A1E5-427F-9EB0-73673F07A83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FD5F-E0D4-4C72-87E2-076F94788F6E}" type="datetimeFigureOut">
              <a:rPr lang="es-ES" smtClean="0"/>
              <a:t>08/01/2016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2A48-A1E5-427F-9EB0-73673F07A83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FD5F-E0D4-4C72-87E2-076F94788F6E}" type="datetimeFigureOut">
              <a:rPr lang="es-ES" smtClean="0"/>
              <a:t>08/01/2016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2A48-A1E5-427F-9EB0-73673F07A83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FD5F-E0D4-4C72-87E2-076F94788F6E}" type="datetimeFigureOut">
              <a:rPr lang="es-ES" smtClean="0"/>
              <a:t>08/01/2016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2A48-A1E5-427F-9EB0-73673F07A83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FD5F-E0D4-4C72-87E2-076F94788F6E}" type="datetimeFigureOut">
              <a:rPr lang="es-ES" smtClean="0"/>
              <a:t>08/01/2016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2A48-A1E5-427F-9EB0-73673F07A83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1FD5F-E0D4-4C72-87E2-076F94788F6E}" type="datetimeFigureOut">
              <a:rPr lang="es-ES" smtClean="0"/>
              <a:t>08/01/2016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52A48-A1E5-427F-9EB0-73673F07A83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applause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785795"/>
            <a:ext cx="8358246" cy="1071569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BODAS DE ORO DE SOR ANA LOURDES SOHORA MOSEPA, 26/12/2015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034" y="2357430"/>
            <a:ext cx="8143932" cy="4071966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5" name="4 Imagen" descr="PC260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071678"/>
            <a:ext cx="8358246" cy="4357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14300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LA FIESTA EN EL COLEGIO SANTA TERESITA, ME EMOCIONÓ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034" y="2071678"/>
            <a:ext cx="8072494" cy="4214842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" name="3 Imagen" descr="PC2601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857364"/>
            <a:ext cx="8429684" cy="45720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357321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GRACIAS A TODOS LOS QUE ME HAN AYUDADO A SER LO QUE SOY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1928802"/>
            <a:ext cx="8143932" cy="4286280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" name="3 Imagen" descr="PC260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000240"/>
            <a:ext cx="8429684" cy="4500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071569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50 AÑOS, SON MUCHOS AÑOS DE VIDA, DIOS ES FIEL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1928802"/>
            <a:ext cx="8143932" cy="4429156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" name="3 Imagen" descr="PC2600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714488"/>
            <a:ext cx="8358246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357321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LA  SONRISA DE LOS NIÑOS, ME  AYUDA A VER A DIOS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1472" y="2214554"/>
            <a:ext cx="8072494" cy="4071966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5" name="4 Imagen" descr="PC2601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928802"/>
            <a:ext cx="8429684" cy="4500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EN LA MISIÓN HE </a:t>
            </a:r>
            <a:r>
              <a:rPr lang="es-ES" dirty="0" smtClean="0"/>
              <a:t>APRENDIDO </a:t>
            </a:r>
            <a:r>
              <a:rPr lang="es-ES" dirty="0" smtClean="0"/>
              <a:t>A CONQUISTAR CORAZONES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034" y="2071678"/>
            <a:ext cx="8143932" cy="4357718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5" name="4 Imagen" descr="PC2601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857364"/>
            <a:ext cx="8429684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QUE DIOS BENDIGA A TODOS LOS QUE ME ACOMPAÑAN HOY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034" y="2000240"/>
            <a:ext cx="8072494" cy="4286280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" name="3 Imagen" descr="PC2601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714488"/>
            <a:ext cx="8429684" cy="4786346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GRACIAS SEÑOR POR ESTAR AQUÍ, POR HACERTE PRESENTE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034" y="2143116"/>
            <a:ext cx="8143932" cy="4000528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" name="3 Imagen" descr="PC2600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000240"/>
            <a:ext cx="8358246" cy="428628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714511"/>
          </a:xfrm>
        </p:spPr>
        <p:txBody>
          <a:bodyPr>
            <a:normAutofit/>
          </a:bodyPr>
          <a:lstStyle/>
          <a:p>
            <a:r>
              <a:rPr lang="es-ES" dirty="0" smtClean="0"/>
              <a:t>TODA MI VIDA TE BENDECIRÉ, SEÑOR. </a:t>
            </a:r>
            <a:r>
              <a:rPr lang="es-ES" dirty="0" err="1" smtClean="0"/>
              <a:t>Sal.</a:t>
            </a:r>
            <a:r>
              <a:rPr lang="es-ES" dirty="0" smtClean="0"/>
              <a:t> 62, 1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1472" y="2428868"/>
            <a:ext cx="7858180" cy="4000528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5" name="4 Imagen" descr="PC2600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000240"/>
            <a:ext cx="8215370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357321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DIOS HA SIDO EL PILAR DE MI VOCACIÓN, A ÉL LA GLORIA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42910" y="2357430"/>
            <a:ext cx="7858180" cy="3929090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" name="3 Imagen" descr="PC2600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285992"/>
            <a:ext cx="8143932" cy="40005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500198"/>
          </a:xfrm>
        </p:spPr>
        <p:txBody>
          <a:bodyPr>
            <a:normAutofit/>
          </a:bodyPr>
          <a:lstStyle/>
          <a:p>
            <a:r>
              <a:rPr lang="es-ES" dirty="0" smtClean="0"/>
              <a:t>LA COMUNIDAD ME HA AYUDADO A SER FIEL AL SEÑOR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034" y="2143116"/>
            <a:ext cx="8143932" cy="4286280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" name="3 Imagen" descr="PC2600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000240"/>
            <a:ext cx="8358246" cy="4500594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428759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LA FAMILIA ME HA ACOMPAÑADO EN CADA MOMENTO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2428868"/>
            <a:ext cx="8215370" cy="3929090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7" name="6 Imagen" descr="PC2601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071678"/>
            <a:ext cx="8286808" cy="435771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14300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DIOS MISERICORDIOSO ME HA LLEVADO EN LA PALMA DE LA MANO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034" y="2285992"/>
            <a:ext cx="8072494" cy="4143404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" name="3 Imagen" descr="PC260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928802"/>
            <a:ext cx="8358246" cy="4500594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TODA MI VIDA HE APOSTADO POR UNA EDUCACIÓN DE CALIDAD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2285992"/>
            <a:ext cx="8143932" cy="4000528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" name="3 Imagen" descr="PC2601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857364"/>
            <a:ext cx="8358246" cy="4643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14300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DIOS SE HIZO VISIBLE EN LAS PERSONAS QUE ME ACOMPAÑARON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1472" y="2214554"/>
            <a:ext cx="7929618" cy="4214842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" name="3 Imagen" descr="PC260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928802"/>
            <a:ext cx="8358246" cy="4572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160</Words>
  <Application>Microsoft Office PowerPoint</Application>
  <PresentationFormat>Presentación en pantalla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BODAS DE ORO DE SOR ANA LOURDES SOHORA MOSEPA, 26/12/2015</vt:lpstr>
      <vt:lpstr>GRACIAS SEÑOR POR ESTAR AQUÍ, POR HACERTE PRESENTE </vt:lpstr>
      <vt:lpstr>TODA MI VIDA TE BENDECIRÉ, SEÑOR. Sal. 62, 1</vt:lpstr>
      <vt:lpstr>DIOS HA SIDO EL PILAR DE MI VOCACIÓN, A ÉL LA GLORIA</vt:lpstr>
      <vt:lpstr>LA COMUNIDAD ME HA AYUDADO A SER FIEL AL SEÑOR</vt:lpstr>
      <vt:lpstr>LA FAMILIA ME HA ACOMPAÑADO EN CADA MOMENTO</vt:lpstr>
      <vt:lpstr>DIOS MISERICORDIOSO ME HA LLEVADO EN LA PALMA DE LA MANO</vt:lpstr>
      <vt:lpstr>TODA MI VIDA HE APOSTADO POR UNA EDUCACIÓN DE CALIDAD</vt:lpstr>
      <vt:lpstr>DIOS SE HIZO VISIBLE EN LAS PERSONAS QUE ME ACOMPAÑARON</vt:lpstr>
      <vt:lpstr>LA FIESTA EN EL COLEGIO SANTA TERESITA, ME EMOCIONÓ</vt:lpstr>
      <vt:lpstr>GRACIAS A TODOS LOS QUE ME HAN AYUDADO A SER LO QUE SOY</vt:lpstr>
      <vt:lpstr>50 AÑOS, SON MUCHOS AÑOS DE VIDA, DIOS ES FIEL</vt:lpstr>
      <vt:lpstr>LA  SONRISA DE LOS NIÑOS, ME  AYUDA A VER A DIOS</vt:lpstr>
      <vt:lpstr>EN LA MISIÓN HE APRENDIDO A CONQUISTAR CORAZONES</vt:lpstr>
      <vt:lpstr>QUE DIOS BENDIGA A TODOS LOS QUE ME ACOMPAÑAN HOY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BODAS DE ORO DE SOR ANA LOURDES SOHORA MOSEPA, 26/12/2015</dc:title>
  <dc:creator>usuario</dc:creator>
  <cp:lastModifiedBy>Francisco Javier</cp:lastModifiedBy>
  <cp:revision>25</cp:revision>
  <dcterms:created xsi:type="dcterms:W3CDTF">2016-01-06T14:53:09Z</dcterms:created>
  <dcterms:modified xsi:type="dcterms:W3CDTF">2016-01-08T16:49:34Z</dcterms:modified>
</cp:coreProperties>
</file>