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</p:sldMasterIdLst>
  <p:sldIdLst>
    <p:sldId id="256" r:id="rId4"/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7419-A1FF-497A-900F-34836E8F04B8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527CAF2-C5B9-46F8-9996-9FF00A1C154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7419-A1FF-497A-900F-34836E8F04B8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CAF2-C5B9-46F8-9996-9FF00A1C154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7419-A1FF-497A-900F-34836E8F04B8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CAF2-C5B9-46F8-9996-9FF00A1C154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7419-A1FF-497A-900F-34836E8F04B8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CAF2-C5B9-46F8-9996-9FF00A1C154E}" type="slidenum">
              <a:rPr lang="es-CO" smtClean="0"/>
              <a:t>‹Nº›</a:t>
            </a:fld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7419-A1FF-497A-900F-34836E8F04B8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CAF2-C5B9-46F8-9996-9FF00A1C154E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7419-A1FF-497A-900F-34836E8F04B8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CAF2-C5B9-46F8-9996-9FF00A1C154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7419-A1FF-497A-900F-34836E8F04B8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CAF2-C5B9-46F8-9996-9FF00A1C154E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7419-A1FF-497A-900F-34836E8F04B8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CAF2-C5B9-46F8-9996-9FF00A1C154E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7419-A1FF-497A-900F-34836E8F04B8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CAF2-C5B9-46F8-9996-9FF00A1C154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7419-A1FF-497A-900F-34836E8F04B8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CAF2-C5B9-46F8-9996-9FF00A1C154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7419-A1FF-497A-900F-34836E8F04B8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CAF2-C5B9-46F8-9996-9FF00A1C154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7419-A1FF-497A-900F-34836E8F04B8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CO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527CAF2-C5B9-46F8-9996-9FF00A1C154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7419-A1FF-497A-900F-34836E8F04B8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CAF2-C5B9-46F8-9996-9FF00A1C154E}" type="slidenum">
              <a:rPr lang="es-CO" smtClean="0"/>
              <a:t>‹Nº›</a:t>
            </a:fld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7419-A1FF-497A-900F-34836E8F04B8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CAF2-C5B9-46F8-9996-9FF00A1C154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7419-A1FF-497A-900F-34836E8F04B8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CAF2-C5B9-46F8-9996-9FF00A1C154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7419-A1FF-497A-900F-34836E8F04B8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527CAF2-C5B9-46F8-9996-9FF00A1C154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7419-A1FF-497A-900F-34836E8F04B8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CO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527CAF2-C5B9-46F8-9996-9FF00A1C154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7419-A1FF-497A-900F-34836E8F04B8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CAF2-C5B9-46F8-9996-9FF00A1C154E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7419-A1FF-497A-900F-34836E8F04B8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CAF2-C5B9-46F8-9996-9FF00A1C154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7419-A1FF-497A-900F-34836E8F04B8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527CAF2-C5B9-46F8-9996-9FF00A1C154E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7419-A1FF-497A-900F-34836E8F04B8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CAF2-C5B9-46F8-9996-9FF00A1C154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7419-A1FF-497A-900F-34836E8F04B8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CAF2-C5B9-46F8-9996-9FF00A1C154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7419-A1FF-497A-900F-34836E8F04B8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CAF2-C5B9-46F8-9996-9FF00A1C154E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7419-A1FF-497A-900F-34836E8F04B8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CAF2-C5B9-46F8-9996-9FF00A1C154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7419-A1FF-497A-900F-34836E8F04B8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CAF2-C5B9-46F8-9996-9FF00A1C154E}" type="slidenum">
              <a:rPr lang="es-CO" smtClean="0"/>
              <a:t>‹Nº›</a:t>
            </a:fld>
            <a:endParaRPr lang="es-CO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7419-A1FF-497A-900F-34836E8F04B8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CAF2-C5B9-46F8-9996-9FF00A1C154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7419-A1FF-497A-900F-34836E8F04B8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CAF2-C5B9-46F8-9996-9FF00A1C154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7419-A1FF-497A-900F-34836E8F04B8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CAF2-C5B9-46F8-9996-9FF00A1C154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7419-A1FF-497A-900F-34836E8F04B8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527CAF2-C5B9-46F8-9996-9FF00A1C154E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7419-A1FF-497A-900F-34836E8F04B8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CAF2-C5B9-46F8-9996-9FF00A1C154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7419-A1FF-497A-900F-34836E8F04B8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CAF2-C5B9-46F8-9996-9FF00A1C154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7419-A1FF-497A-900F-34836E8F04B8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CAF2-C5B9-46F8-9996-9FF00A1C154E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37419-A1FF-497A-900F-34836E8F04B8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7CAF2-C5B9-46F8-9996-9FF00A1C154E}" type="slidenum">
              <a:rPr lang="es-CO" smtClean="0"/>
              <a:t>‹Nº›</a:t>
            </a:fld>
            <a:endParaRPr lang="es-CO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1137419-A1FF-497A-900F-34836E8F04B8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527CAF2-C5B9-46F8-9996-9FF00A1C154E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137419-A1FF-497A-900F-34836E8F04B8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527CAF2-C5B9-46F8-9996-9FF00A1C154E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1137419-A1FF-497A-900F-34836E8F04B8}" type="datetimeFigureOut">
              <a:rPr lang="es-CO" smtClean="0"/>
              <a:t>16/11/2016</a:t>
            </a:fld>
            <a:endParaRPr lang="es-CO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527CAF2-C5B9-46F8-9996-9FF00A1C154E}" type="slidenum">
              <a:rPr lang="es-CO" smtClean="0"/>
              <a:t>‹Nº›</a:t>
            </a:fld>
            <a:endParaRPr lang="es-CO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04048" y="533089"/>
            <a:ext cx="3888432" cy="5616624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es-CO" sz="3600" b="1" dirty="0" smtClean="0">
                <a:solidFill>
                  <a:srgbClr val="FF0000"/>
                </a:solidFill>
                <a:latin typeface="Berlin Sans FB Demi" pitchFamily="34" charset="0"/>
              </a:rPr>
              <a:t>LAICOS </a:t>
            </a:r>
            <a:r>
              <a:rPr lang="es-CO" sz="3600" dirty="0">
                <a:solidFill>
                  <a:srgbClr val="FF0000"/>
                </a:solidFill>
                <a:latin typeface="Berlin Sans FB Demi" pitchFamily="34" charset="0"/>
              </a:rPr>
              <a:t>MIC</a:t>
            </a:r>
            <a:br>
              <a:rPr lang="es-CO" sz="3600" dirty="0">
                <a:solidFill>
                  <a:srgbClr val="FF0000"/>
                </a:solidFill>
                <a:latin typeface="Berlin Sans FB Demi" pitchFamily="34" charset="0"/>
              </a:rPr>
            </a:br>
            <a:r>
              <a:rPr lang="es-CO" sz="3600" dirty="0">
                <a:solidFill>
                  <a:srgbClr val="FF0000"/>
                </a:solidFill>
                <a:latin typeface="Berlin Sans FB Demi" pitchFamily="34" charset="0"/>
              </a:rPr>
              <a:t>de</a:t>
            </a:r>
            <a:br>
              <a:rPr lang="es-CO" sz="3600" dirty="0">
                <a:solidFill>
                  <a:srgbClr val="FF0000"/>
                </a:solidFill>
                <a:latin typeface="Berlin Sans FB Demi" pitchFamily="34" charset="0"/>
              </a:rPr>
            </a:br>
            <a:r>
              <a:rPr lang="es-CO" sz="3600" dirty="0">
                <a:solidFill>
                  <a:srgbClr val="FF0000"/>
                </a:solidFill>
                <a:latin typeface="Berlin Sans FB Demi" pitchFamily="34" charset="0"/>
              </a:rPr>
              <a:t>Puerto Asís</a:t>
            </a:r>
            <a:br>
              <a:rPr lang="es-CO" sz="3600" dirty="0">
                <a:solidFill>
                  <a:srgbClr val="FF0000"/>
                </a:solidFill>
                <a:latin typeface="Berlin Sans FB Demi" pitchFamily="34" charset="0"/>
              </a:rPr>
            </a:br>
            <a:r>
              <a:rPr lang="es-CO" sz="3600" dirty="0">
                <a:solidFill>
                  <a:srgbClr val="FF0000"/>
                </a:solidFill>
                <a:latin typeface="Berlin Sans FB Demi" pitchFamily="34" charset="0"/>
              </a:rPr>
              <a:t>Putumayo</a:t>
            </a:r>
            <a:br>
              <a:rPr lang="es-CO" sz="3600" dirty="0">
                <a:solidFill>
                  <a:srgbClr val="FF0000"/>
                </a:solidFill>
                <a:latin typeface="Berlin Sans FB Demi" pitchFamily="34" charset="0"/>
              </a:rPr>
            </a:br>
            <a:r>
              <a:rPr lang="es-CO" sz="3600" dirty="0" smtClean="0">
                <a:solidFill>
                  <a:srgbClr val="FF0000"/>
                </a:solidFill>
                <a:latin typeface="Berlin Sans FB Demi" pitchFamily="34" charset="0"/>
              </a:rPr>
              <a:t>Celebramos Agradecidos-as BICENTENARIO</a:t>
            </a:r>
            <a:r>
              <a:rPr lang="es-CO" sz="3600" b="1" dirty="0" smtClean="0">
                <a:solidFill>
                  <a:srgbClr val="FF0000"/>
                </a:solidFill>
                <a:latin typeface="Berlin Sans FB Demi" pitchFamily="34" charset="0"/>
              </a:rPr>
              <a:t/>
            </a:r>
            <a:br>
              <a:rPr lang="es-CO" sz="3600" b="1" dirty="0" smtClean="0">
                <a:solidFill>
                  <a:srgbClr val="FF0000"/>
                </a:solidFill>
                <a:latin typeface="Berlin Sans FB Demi" pitchFamily="34" charset="0"/>
              </a:rPr>
            </a:br>
            <a:r>
              <a:rPr lang="es-CO" sz="3600" b="1" dirty="0" smtClean="0">
                <a:solidFill>
                  <a:srgbClr val="FF0000"/>
                </a:solidFill>
                <a:latin typeface="Berlin Sans FB Demi" pitchFamily="34" charset="0"/>
              </a:rPr>
              <a:t>M. ALFONSA</a:t>
            </a:r>
            <a:r>
              <a:rPr lang="es-CO" sz="3600" dirty="0" smtClean="0">
                <a:solidFill>
                  <a:srgbClr val="FF0000"/>
                </a:solidFill>
                <a:latin typeface="Berlin Sans FB Demi" pitchFamily="34" charset="0"/>
              </a:rPr>
              <a:t> </a:t>
            </a:r>
            <a:br>
              <a:rPr lang="es-CO" sz="3600" dirty="0" smtClean="0">
                <a:solidFill>
                  <a:srgbClr val="FF0000"/>
                </a:solidFill>
                <a:latin typeface="Berlin Sans FB Demi" pitchFamily="34" charset="0"/>
              </a:rPr>
            </a:br>
            <a:r>
              <a:rPr lang="es-CO" sz="3600" dirty="0" smtClean="0">
                <a:solidFill>
                  <a:srgbClr val="FF0000"/>
                </a:solidFill>
                <a:latin typeface="Berlin Sans FB Demi" pitchFamily="34" charset="0"/>
              </a:rPr>
              <a:t>Colombia</a:t>
            </a:r>
            <a:br>
              <a:rPr lang="es-CO" sz="3600" dirty="0" smtClean="0">
                <a:solidFill>
                  <a:srgbClr val="FF0000"/>
                </a:solidFill>
                <a:latin typeface="Berlin Sans FB Demi" pitchFamily="34" charset="0"/>
              </a:rPr>
            </a:br>
            <a:r>
              <a:rPr lang="es-CO" sz="3600" dirty="0" smtClean="0">
                <a:solidFill>
                  <a:srgbClr val="FF0000"/>
                </a:solidFill>
                <a:latin typeface="Berlin Sans FB Demi" pitchFamily="34" charset="0"/>
              </a:rPr>
              <a:t>14 nov </a:t>
            </a:r>
            <a:r>
              <a:rPr lang="es-CO" sz="3600" dirty="0" smtClean="0">
                <a:solidFill>
                  <a:srgbClr val="FF0000"/>
                </a:solidFill>
                <a:latin typeface="Berlin Sans FB Demi" pitchFamily="34" charset="0"/>
              </a:rPr>
              <a:t>2016</a:t>
            </a:r>
            <a:endParaRPr lang="es-CO" sz="3600" b="1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pic>
        <p:nvPicPr>
          <p:cNvPr id="4098" name="Picture 2" descr="C:\Users\User\Desktop\LAICOS\20161114_1432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7" t="-225" r="-2142" b="225"/>
          <a:stretch/>
        </p:blipFill>
        <p:spPr bwMode="auto">
          <a:xfrm rot="5400000">
            <a:off x="-836246" y="1132390"/>
            <a:ext cx="6449538" cy="44180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74679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620688"/>
            <a:ext cx="7632848" cy="93610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CO" sz="2800" b="1" dirty="0" smtClean="0"/>
              <a:t>Unidos como familia MIC celebramos agradecidos la vida que hoy sigue dando fruto.</a:t>
            </a:r>
            <a:endParaRPr lang="es-CO" sz="2800" b="1" dirty="0"/>
          </a:p>
        </p:txBody>
      </p:sp>
      <p:pic>
        <p:nvPicPr>
          <p:cNvPr id="2050" name="Picture 2" descr="C:\Users\User\Desktop\LAICOS\20161114_1534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54066"/>
            <a:ext cx="7488832" cy="4493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53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411479" y="260649"/>
            <a:ext cx="4896544" cy="2592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2000" dirty="0" smtClean="0"/>
              <a:t>En nuestra celebración nos retomamos el texto de la biografía de Madre Alfonsa para agradecer su nacimiento, vida y entrega misionera en respuesta al llamado de Dios por el cual se realizó como mujer y se hizo posible el Carisma del que somos parte viviéndolo hoy en este territorio colombiano. </a:t>
            </a:r>
            <a:endParaRPr lang="es-CO" sz="2000" dirty="0"/>
          </a:p>
        </p:txBody>
      </p:sp>
      <p:sp>
        <p:nvSpPr>
          <p:cNvPr id="4" name="3 CuadroTexto"/>
          <p:cNvSpPr txBox="1"/>
          <p:nvPr/>
        </p:nvSpPr>
        <p:spPr>
          <a:xfrm>
            <a:off x="5540558" y="394387"/>
            <a:ext cx="3370039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CO" sz="2000" dirty="0" smtClean="0"/>
              <a:t>Compartimos nuestros sentimientos más </a:t>
            </a:r>
            <a:r>
              <a:rPr lang="es-CO" sz="2000" dirty="0"/>
              <a:t>p</a:t>
            </a:r>
            <a:r>
              <a:rPr lang="es-CO" sz="2000" dirty="0" smtClean="0"/>
              <a:t>rofundos generados al escuchar la vida de  Madre Alfonsa y  nos fuimos llenando</a:t>
            </a:r>
          </a:p>
          <a:p>
            <a:r>
              <a:rPr lang="es-CO" sz="2000" dirty="0" smtClean="0"/>
              <a:t>De alegría, esperanza, </a:t>
            </a:r>
            <a:r>
              <a:rPr lang="es-CO" sz="2000" dirty="0"/>
              <a:t>a</a:t>
            </a:r>
            <a:r>
              <a:rPr lang="es-CO" sz="2000" dirty="0" smtClean="0"/>
              <a:t>dmiración  y compromiso con su admirable servicio misionero.</a:t>
            </a:r>
            <a:endParaRPr lang="es-CO" dirty="0"/>
          </a:p>
        </p:txBody>
      </p:sp>
      <p:sp>
        <p:nvSpPr>
          <p:cNvPr id="5" name="4 CuadroTexto"/>
          <p:cNvSpPr txBox="1"/>
          <p:nvPr/>
        </p:nvSpPr>
        <p:spPr>
          <a:xfrm>
            <a:off x="5677406" y="3645024"/>
            <a:ext cx="30963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 smtClean="0"/>
              <a:t>Con sencillas  oraciones escritas por cada uno, que agradecimos a Dios  por el regalo de la vida de M. Alfonsa </a:t>
            </a:r>
            <a:r>
              <a:rPr lang="es-CO" sz="2000" dirty="0" err="1" smtClean="0"/>
              <a:t>Cavín</a:t>
            </a:r>
            <a:r>
              <a:rPr lang="es-CO" sz="2000" dirty="0" smtClean="0"/>
              <a:t>,  y a través de ella la vida de la familia Concepcionista</a:t>
            </a:r>
            <a:r>
              <a:rPr lang="es-CO" dirty="0" smtClean="0"/>
              <a:t>.</a:t>
            </a:r>
            <a:endParaRPr lang="es-CO" dirty="0"/>
          </a:p>
        </p:txBody>
      </p:sp>
      <p:pic>
        <p:nvPicPr>
          <p:cNvPr id="1026" name="Picture 2" descr="C:\Users\User\Desktop\LAICOS\20161114_1521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39"/>
          <a:stretch/>
        </p:blipFill>
        <p:spPr bwMode="auto">
          <a:xfrm rot="10800000">
            <a:off x="339113" y="2887406"/>
            <a:ext cx="5089650" cy="33499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2868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88640"/>
            <a:ext cx="5688632" cy="14401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O" dirty="0" smtClean="0"/>
              <a:t>Con brindis y compartir de vida, nuestra celebración fue expresión agradecida…</a:t>
            </a:r>
            <a:endParaRPr lang="es-CO" dirty="0"/>
          </a:p>
        </p:txBody>
      </p:sp>
      <p:sp>
        <p:nvSpPr>
          <p:cNvPr id="4" name="3 CuadroTexto"/>
          <p:cNvSpPr txBox="1"/>
          <p:nvPr/>
        </p:nvSpPr>
        <p:spPr>
          <a:xfrm>
            <a:off x="3131840" y="5301208"/>
            <a:ext cx="5796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 smtClean="0"/>
              <a:t>porque  Dios nos ha confiado también esta semilla que seguirá creciendo y fructificando como árbol frondoso. </a:t>
            </a:r>
            <a:endParaRPr lang="es-CO" sz="2400" b="1" dirty="0"/>
          </a:p>
        </p:txBody>
      </p:sp>
      <p:pic>
        <p:nvPicPr>
          <p:cNvPr id="3074" name="Picture 2" descr="C:\Users\User\Desktop\LAICOS\20161114_1539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32888">
            <a:off x="3552615" y="1419198"/>
            <a:ext cx="5148705" cy="30892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3075" name="Picture 3" descr="C:\Users\User\Desktop\LAICOS\20161114_1538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" r="12082"/>
          <a:stretch/>
        </p:blipFill>
        <p:spPr bwMode="auto">
          <a:xfrm rot="5400000">
            <a:off x="-294432" y="2585483"/>
            <a:ext cx="4094922" cy="29016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11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165</Words>
  <Application>Microsoft Office PowerPoint</Application>
  <PresentationFormat>Presentación en pantalla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1_Viajes</vt:lpstr>
      <vt:lpstr>1_Transmisión de listas</vt:lpstr>
      <vt:lpstr>Viajes</vt:lpstr>
      <vt:lpstr>LAICOS MIC de Puerto Asís Putumayo Celebramos Agradecidos-as BICENTENARIO M. ALFONSA  Colombia 14 nov 2016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CELEBRACIÓN BICENTENARIO  LAICOS MIC</dc:title>
  <dc:creator>User</dc:creator>
  <cp:lastModifiedBy>QBEX</cp:lastModifiedBy>
  <cp:revision>13</cp:revision>
  <dcterms:created xsi:type="dcterms:W3CDTF">2016-11-15T01:54:59Z</dcterms:created>
  <dcterms:modified xsi:type="dcterms:W3CDTF">2016-11-16T14:16:16Z</dcterms:modified>
</cp:coreProperties>
</file>