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1" r:id="rId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347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0094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674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73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8602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6871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29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1944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109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0719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2360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57C8-A13D-4370-927D-8B8B4179D370}" type="datetimeFigureOut">
              <a:rPr lang="es-VE" smtClean="0"/>
              <a:t>23/11/2016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C727-37E1-4BE4-AAD4-0B52F9920A6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783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59632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Cheri" panose="00000400000000000000" pitchFamily="2" charset="0"/>
              </a:rPr>
              <a:t>CELEBRACION: </a:t>
            </a:r>
            <a:r>
              <a:rPr lang="es-VE" dirty="0" smtClean="0">
                <a:latin typeface="Cheri" panose="00000400000000000000" pitchFamily="2" charset="0"/>
              </a:rPr>
              <a:t>CIERRE </a:t>
            </a:r>
            <a:r>
              <a:rPr lang="es-VE" dirty="0" smtClean="0">
                <a:latin typeface="Cheri" panose="00000400000000000000" pitchFamily="2" charset="0"/>
              </a:rPr>
              <a:t>DEL </a:t>
            </a:r>
            <a:r>
              <a:rPr lang="es-VE" dirty="0" smtClean="0">
                <a:latin typeface="Cheri" panose="00000400000000000000" pitchFamily="2" charset="0"/>
              </a:rPr>
              <a:t>BICENTENARIO </a:t>
            </a:r>
            <a:r>
              <a:rPr lang="es-VE" dirty="0" smtClean="0">
                <a:latin typeface="Cheri" panose="00000400000000000000" pitchFamily="2" charset="0"/>
              </a:rPr>
              <a:t>DEL NACIMIENTO DE M. ALFONSA POR LOS LAICOS MIC DE SAN FELIX - VENEZUELA</a:t>
            </a:r>
            <a:endParaRPr lang="es-VE" dirty="0">
              <a:latin typeface="Cheri" panose="00000400000000000000" pitchFamily="2" charset="0"/>
            </a:endParaRPr>
          </a:p>
        </p:txBody>
      </p:sp>
      <p:pic>
        <p:nvPicPr>
          <p:cNvPr id="1028" name="Picture 4" descr="E:\fotos San Felix nov 16\DSC00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632848" cy="50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7779"/>
            <a:ext cx="2230303" cy="118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692696" y="141277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 smtClean="0"/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47807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heri" panose="00000400000000000000" pitchFamily="2" charset="0"/>
              </a:rPr>
              <a:t>RECOGIENDO LOS FRUTOS DE ESTE BICENTENARIO</a:t>
            </a:r>
            <a:endParaRPr lang="es-VE" dirty="0">
              <a:latin typeface="Cheri" panose="00000400000000000000" pitchFamily="2" charset="0"/>
            </a:endParaRPr>
          </a:p>
        </p:txBody>
      </p:sp>
      <p:pic>
        <p:nvPicPr>
          <p:cNvPr id="2050" name="Picture 2" descr="E:\fotos San Felix nov 16\DSC008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t="19868" r="4827" b="4538"/>
          <a:stretch/>
        </p:blipFill>
        <p:spPr bwMode="auto">
          <a:xfrm>
            <a:off x="971600" y="1674157"/>
            <a:ext cx="7421285" cy="485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4 CuadroTexto"/>
          <p:cNvSpPr txBox="1"/>
          <p:nvPr/>
        </p:nvSpPr>
        <p:spPr>
          <a:xfrm>
            <a:off x="611561" y="1179939"/>
            <a:ext cx="727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Aubrey" panose="00000400000000000000" pitchFamily="2" charset="0"/>
              </a:rPr>
              <a:t>CRECIMIENTO DE LA FAMILIA JUVENIL Y LAICAL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179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6113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Aubrey" panose="00000400000000000000" pitchFamily="2" charset="0"/>
              </a:rPr>
              <a:t>NUEVO COMPROMISO CON LOS JOVENES Y LOS NIÑOS</a:t>
            </a:r>
          </a:p>
        </p:txBody>
      </p:sp>
      <p:pic>
        <p:nvPicPr>
          <p:cNvPr id="4098" name="Picture 2" descr="E:\fotos San Felix nov 16\DSC008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/>
          <a:stretch/>
        </p:blipFill>
        <p:spPr bwMode="auto">
          <a:xfrm>
            <a:off x="683568" y="1196752"/>
            <a:ext cx="7848872" cy="520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47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fotos San Felix nov 16\DSC00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2"/>
          <a:stretch/>
        </p:blipFill>
        <p:spPr bwMode="auto">
          <a:xfrm>
            <a:off x="1043608" y="2132856"/>
            <a:ext cx="7363759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2 CuadroTexto"/>
          <p:cNvSpPr txBox="1"/>
          <p:nvPr/>
        </p:nvSpPr>
        <p:spPr>
          <a:xfrm>
            <a:off x="1619672" y="9087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</p:txBody>
      </p:sp>
      <p:sp>
        <p:nvSpPr>
          <p:cNvPr id="6" name="5 CuadroTexto"/>
          <p:cNvSpPr txBox="1"/>
          <p:nvPr/>
        </p:nvSpPr>
        <p:spPr>
          <a:xfrm>
            <a:off x="1772072" y="10611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583520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Aubrey" panose="00000400000000000000" pitchFamily="2" charset="0"/>
              </a:rPr>
              <a:t>IDENTIDAD FORJADA EN JESUS MISIONERO</a:t>
            </a:r>
          </a:p>
          <a:p>
            <a:pPr algn="ctr"/>
            <a:r>
              <a:rPr lang="es-VE" dirty="0" smtClean="0">
                <a:latin typeface="Aubrey" panose="00000400000000000000" pitchFamily="2" charset="0"/>
              </a:rPr>
              <a:t>ENTREGA,  DISPOSICION </a:t>
            </a:r>
            <a:r>
              <a:rPr lang="es-VE" dirty="0" smtClean="0">
                <a:latin typeface="Aubrey" panose="00000400000000000000" pitchFamily="2" charset="0"/>
              </a:rPr>
              <a:t>Y </a:t>
            </a:r>
            <a:r>
              <a:rPr lang="es-VE" dirty="0" smtClean="0">
                <a:latin typeface="Aubrey" panose="00000400000000000000" pitchFamily="2" charset="0"/>
              </a:rPr>
              <a:t>GANAS DE HACER QUE NUESTRA COMUNIDAD CREZCA EN AMOR Y ESPERANZA</a:t>
            </a:r>
          </a:p>
          <a:p>
            <a:pPr algn="ctr"/>
            <a:r>
              <a:rPr lang="es-VE" dirty="0" smtClean="0">
                <a:latin typeface="Aubrey" panose="00000400000000000000" pitchFamily="2" charset="0"/>
              </a:rPr>
              <a:t>“GRACIAS </a:t>
            </a:r>
            <a:r>
              <a:rPr lang="es-VE" dirty="0" smtClean="0">
                <a:latin typeface="Aubrey" panose="00000400000000000000" pitchFamily="2" charset="0"/>
              </a:rPr>
              <a:t>A DIOS Y M. ALFONSA POR DESPERTAR EN MI EL AMOR Y SERVICIO A LOS </a:t>
            </a:r>
            <a:r>
              <a:rPr lang="es-VE" dirty="0" smtClean="0">
                <a:latin typeface="Aubrey" panose="00000400000000000000" pitchFamily="2" charset="0"/>
              </a:rPr>
              <a:t>DEMAS”.</a:t>
            </a:r>
            <a:endParaRPr lang="es-VE" dirty="0">
              <a:latin typeface="Aubre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fotos San Felix nov 16\DSC00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4797" r="14786"/>
          <a:stretch/>
        </p:blipFill>
        <p:spPr bwMode="auto">
          <a:xfrm>
            <a:off x="2843808" y="1759337"/>
            <a:ext cx="4968552" cy="5139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2 Rectángulo"/>
          <p:cNvSpPr/>
          <p:nvPr/>
        </p:nvSpPr>
        <p:spPr>
          <a:xfrm>
            <a:off x="827584" y="83671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dirty="0">
                <a:latin typeface="Aubrey" panose="00000400000000000000" pitchFamily="2" charset="0"/>
              </a:rPr>
              <a:t>VEO </a:t>
            </a:r>
            <a:r>
              <a:rPr lang="es-VE" dirty="0" smtClean="0">
                <a:latin typeface="Aubrey" panose="00000400000000000000" pitchFamily="2" charset="0"/>
              </a:rPr>
              <a:t>A </a:t>
            </a:r>
            <a:r>
              <a:rPr lang="es-VE" dirty="0" smtClean="0">
                <a:latin typeface="Aubrey" panose="00000400000000000000" pitchFamily="2" charset="0"/>
              </a:rPr>
              <a:t>MI </a:t>
            </a:r>
            <a:r>
              <a:rPr lang="es-VE" dirty="0">
                <a:latin typeface="Aubrey" panose="00000400000000000000" pitchFamily="2" charset="0"/>
              </a:rPr>
              <a:t>PUEBLO QUE VAN SIEMPRE JUNTOS DE LA MANO, PARA NO CAER ANTE LAS DIFICULTADES</a:t>
            </a:r>
          </a:p>
          <a:p>
            <a:pPr algn="ctr"/>
            <a:r>
              <a:rPr lang="es-VE" dirty="0">
                <a:latin typeface="Aubrey" panose="00000400000000000000" pitchFamily="2" charset="0"/>
              </a:rPr>
              <a:t>GRACIAS A JESUS Y </a:t>
            </a:r>
            <a:r>
              <a:rPr lang="es-VE" dirty="0" smtClean="0">
                <a:latin typeface="Aubrey" panose="00000400000000000000" pitchFamily="2" charset="0"/>
              </a:rPr>
              <a:t>A M</a:t>
            </a:r>
            <a:r>
              <a:rPr lang="es-VE" dirty="0">
                <a:latin typeface="Aubrey" panose="00000400000000000000" pitchFamily="2" charset="0"/>
              </a:rPr>
              <a:t>. </a:t>
            </a:r>
            <a:r>
              <a:rPr lang="es-VE" dirty="0" smtClean="0">
                <a:latin typeface="Aubrey" panose="00000400000000000000" pitchFamily="2" charset="0"/>
              </a:rPr>
              <a:t>ALFONSA, </a:t>
            </a:r>
            <a:r>
              <a:rPr lang="es-VE" dirty="0">
                <a:latin typeface="Aubrey" panose="00000400000000000000" pitchFamily="2" charset="0"/>
              </a:rPr>
              <a:t>QUE NOS INSPIRA</a:t>
            </a:r>
          </a:p>
        </p:txBody>
      </p:sp>
    </p:spTree>
    <p:extLst>
      <p:ext uri="{BB962C8B-B14F-4D97-AF65-F5344CB8AC3E}">
        <p14:creationId xmlns:p14="http://schemas.microsoft.com/office/powerpoint/2010/main" val="3784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fotos San Felix nov 16\DSC008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18630"/>
          <a:stretch/>
        </p:blipFill>
        <p:spPr bwMode="auto">
          <a:xfrm>
            <a:off x="1979712" y="1347030"/>
            <a:ext cx="5184576" cy="5034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1 Rectángulo"/>
          <p:cNvSpPr/>
          <p:nvPr/>
        </p:nvSpPr>
        <p:spPr>
          <a:xfrm>
            <a:off x="899592" y="62242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>
                <a:latin typeface="Aubrey" panose="00000400000000000000" pitchFamily="2" charset="0"/>
              </a:rPr>
              <a:t>EL DESPERTAR CADA </a:t>
            </a:r>
            <a:r>
              <a:rPr lang="es-VE" dirty="0" smtClean="0">
                <a:latin typeface="Aubrey" panose="00000400000000000000" pitchFamily="2" charset="0"/>
              </a:rPr>
              <a:t>DÍA </a:t>
            </a:r>
            <a:r>
              <a:rPr lang="es-VE" dirty="0">
                <a:latin typeface="Aubrey" panose="00000400000000000000" pitchFamily="2" charset="0"/>
              </a:rPr>
              <a:t>CON LA ESPERANZA </a:t>
            </a:r>
            <a:r>
              <a:rPr lang="es-VE" dirty="0" smtClean="0">
                <a:latin typeface="Aubrey" panose="00000400000000000000" pitchFamily="2" charset="0"/>
              </a:rPr>
              <a:t>DE QUE </a:t>
            </a:r>
            <a:r>
              <a:rPr lang="es-VE" dirty="0">
                <a:latin typeface="Aubrey" panose="00000400000000000000" pitchFamily="2" charset="0"/>
              </a:rPr>
              <a:t>LAS COSAS CAMBIAN CUANDO PONEMOS TODO EL AMOR EN LO QUE HACEMOS</a:t>
            </a:r>
          </a:p>
        </p:txBody>
      </p:sp>
    </p:spTree>
    <p:extLst>
      <p:ext uri="{BB962C8B-B14F-4D97-AF65-F5344CB8AC3E}">
        <p14:creationId xmlns:p14="http://schemas.microsoft.com/office/powerpoint/2010/main" val="4205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ia\Documents\plantillas\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4766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Aubrey" panose="00000400000000000000" pitchFamily="2" charset="0"/>
              </a:rPr>
              <a:t>MADRE </a:t>
            </a:r>
            <a:r>
              <a:rPr lang="es-VE" dirty="0" smtClean="0">
                <a:latin typeface="Aubrey" panose="00000400000000000000" pitchFamily="2" charset="0"/>
              </a:rPr>
              <a:t>ALFONSA, </a:t>
            </a:r>
            <a:r>
              <a:rPr lang="es-VE" dirty="0" smtClean="0">
                <a:latin typeface="Aubrey" panose="00000400000000000000" pitchFamily="2" charset="0"/>
              </a:rPr>
              <a:t>MUJER DE EJEMPLO A SEGUIR</a:t>
            </a:r>
          </a:p>
          <a:p>
            <a:pPr algn="ctr"/>
            <a:r>
              <a:rPr lang="es-VE" dirty="0" smtClean="0">
                <a:latin typeface="Aubrey" panose="00000400000000000000" pitchFamily="2" charset="0"/>
              </a:rPr>
              <a:t>DESDE SU NACIMIENTO </a:t>
            </a:r>
            <a:r>
              <a:rPr lang="es-VE" dirty="0" smtClean="0">
                <a:latin typeface="Aubrey" panose="00000400000000000000" pitchFamily="2" charset="0"/>
              </a:rPr>
              <a:t>DEMOSTRÓ </a:t>
            </a:r>
            <a:r>
              <a:rPr lang="es-VE" dirty="0" smtClean="0">
                <a:latin typeface="Aubrey" panose="00000400000000000000" pitchFamily="2" charset="0"/>
              </a:rPr>
              <a:t>SER MUJER FUERTE, ARRIESGADA, </a:t>
            </a:r>
            <a:r>
              <a:rPr lang="es-VE" dirty="0" smtClean="0">
                <a:latin typeface="Aubrey" panose="00000400000000000000" pitchFamily="2" charset="0"/>
              </a:rPr>
              <a:t>EMPRENDEDORA. A </a:t>
            </a:r>
            <a:r>
              <a:rPr lang="es-VE" dirty="0" smtClean="0">
                <a:latin typeface="Aubrey" panose="00000400000000000000" pitchFamily="2" charset="0"/>
              </a:rPr>
              <a:t>PESAR DE LOS </a:t>
            </a:r>
            <a:r>
              <a:rPr lang="es-VE" dirty="0" smtClean="0">
                <a:latin typeface="Aubrey" panose="00000400000000000000" pitchFamily="2" charset="0"/>
              </a:rPr>
              <a:t>OBSTÁCULOS </a:t>
            </a:r>
            <a:r>
              <a:rPr lang="es-VE" dirty="0" smtClean="0">
                <a:latin typeface="Aubrey" panose="00000400000000000000" pitchFamily="2" charset="0"/>
              </a:rPr>
              <a:t>ENCONTRADOS EN SU CAMINAR RELIGIOSO, ESTUVO SIEMPRE DISPUESTA A </a:t>
            </a:r>
            <a:r>
              <a:rPr lang="es-VE" dirty="0" smtClean="0">
                <a:latin typeface="Aubrey" panose="00000400000000000000" pitchFamily="2" charset="0"/>
              </a:rPr>
              <a:t>HACER </a:t>
            </a:r>
            <a:r>
              <a:rPr lang="es-VE" dirty="0" smtClean="0">
                <a:latin typeface="Aubrey" panose="00000400000000000000" pitchFamily="2" charset="0"/>
              </a:rPr>
              <a:t>EL </a:t>
            </a:r>
            <a:r>
              <a:rPr lang="es-VE" dirty="0" smtClean="0">
                <a:latin typeface="Aubrey" panose="00000400000000000000" pitchFamily="2" charset="0"/>
              </a:rPr>
              <a:t>BIEN.</a:t>
            </a:r>
            <a:endParaRPr lang="es-VE" dirty="0" smtClean="0">
              <a:latin typeface="Aubrey" panose="00000400000000000000" pitchFamily="2" charset="0"/>
            </a:endParaRPr>
          </a:p>
          <a:p>
            <a:pPr algn="ctr"/>
            <a:r>
              <a:rPr lang="es-VE" dirty="0" smtClean="0">
                <a:latin typeface="Aubrey" panose="00000400000000000000" pitchFamily="2" charset="0"/>
              </a:rPr>
              <a:t>MUJER HUMILDE Y </a:t>
            </a:r>
            <a:r>
              <a:rPr lang="es-VE" dirty="0" smtClean="0">
                <a:latin typeface="Aubrey" panose="00000400000000000000" pitchFamily="2" charset="0"/>
              </a:rPr>
              <a:t>SENCILLA, </a:t>
            </a:r>
            <a:r>
              <a:rPr lang="es-VE" dirty="0" smtClean="0">
                <a:latin typeface="Aubrey" panose="00000400000000000000" pitchFamily="2" charset="0"/>
              </a:rPr>
              <a:t>INTUITIVA Y CONFIADA TOTALMENTE EN DIOS. </a:t>
            </a:r>
            <a:endParaRPr lang="es-VE" dirty="0">
              <a:latin typeface="Aubrey" panose="00000400000000000000" pitchFamily="2" charset="0"/>
            </a:endParaRPr>
          </a:p>
        </p:txBody>
      </p:sp>
      <p:pic>
        <p:nvPicPr>
          <p:cNvPr id="3074" name="Picture 2" descr="E:\fotos San Felix nov 16\DSC008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/>
          <a:stretch/>
        </p:blipFill>
        <p:spPr bwMode="auto">
          <a:xfrm>
            <a:off x="1412767" y="2060848"/>
            <a:ext cx="6327585" cy="4571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282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183</Words>
  <Application>Microsoft Office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</dc:creator>
  <cp:lastModifiedBy>Sonia</cp:lastModifiedBy>
  <cp:revision>11</cp:revision>
  <dcterms:created xsi:type="dcterms:W3CDTF">2016-11-15T21:29:52Z</dcterms:created>
  <dcterms:modified xsi:type="dcterms:W3CDTF">2016-11-23T15:47:35Z</dcterms:modified>
</cp:coreProperties>
</file>