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4AA3E-91E9-444F-90C1-7DD5709DF9CF}" type="datetimeFigureOut">
              <a:rPr lang="es-CO" smtClean="0"/>
              <a:pPr/>
              <a:t>17/11/2013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8E06E-4AE9-40B9-9EBE-35F2555DCA2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E06E-4AE9-40B9-9EBE-35F2555DCA20}" type="slidenum">
              <a:rPr lang="es-CO" smtClean="0"/>
              <a:pPr/>
              <a:t>3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baseline="0" dirty="0" smtClean="0"/>
              <a:t>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E06E-4AE9-40B9-9EBE-35F2555DCA20}" type="slidenum">
              <a:rPr lang="es-CO" smtClean="0"/>
              <a:pPr/>
              <a:t>5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DA4E-DDAC-4B7C-8BF9-02C3EB189E50}" type="datetimeFigureOut">
              <a:rPr lang="es-CO" smtClean="0"/>
              <a:pPr/>
              <a:t>17/11/2013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C9E-AB76-4ADA-A50B-9B75DE9FC6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DA4E-DDAC-4B7C-8BF9-02C3EB189E50}" type="datetimeFigureOut">
              <a:rPr lang="es-CO" smtClean="0"/>
              <a:pPr/>
              <a:t>17/11/2013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C9E-AB76-4ADA-A50B-9B75DE9FC6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DA4E-DDAC-4B7C-8BF9-02C3EB189E50}" type="datetimeFigureOut">
              <a:rPr lang="es-CO" smtClean="0"/>
              <a:pPr/>
              <a:t>17/11/2013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C9E-AB76-4ADA-A50B-9B75DE9FC6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DA4E-DDAC-4B7C-8BF9-02C3EB189E50}" type="datetimeFigureOut">
              <a:rPr lang="es-CO" smtClean="0"/>
              <a:pPr/>
              <a:t>17/11/2013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C9E-AB76-4ADA-A50B-9B75DE9FC6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DA4E-DDAC-4B7C-8BF9-02C3EB189E50}" type="datetimeFigureOut">
              <a:rPr lang="es-CO" smtClean="0"/>
              <a:pPr/>
              <a:t>17/11/2013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C9E-AB76-4ADA-A50B-9B75DE9FC6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DA4E-DDAC-4B7C-8BF9-02C3EB189E50}" type="datetimeFigureOut">
              <a:rPr lang="es-CO" smtClean="0"/>
              <a:pPr/>
              <a:t>17/11/2013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C9E-AB76-4ADA-A50B-9B75DE9FC6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DA4E-DDAC-4B7C-8BF9-02C3EB189E50}" type="datetimeFigureOut">
              <a:rPr lang="es-CO" smtClean="0"/>
              <a:pPr/>
              <a:t>17/11/2013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C9E-AB76-4ADA-A50B-9B75DE9FC6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DA4E-DDAC-4B7C-8BF9-02C3EB189E50}" type="datetimeFigureOut">
              <a:rPr lang="es-CO" smtClean="0"/>
              <a:pPr/>
              <a:t>17/11/2013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C9E-AB76-4ADA-A50B-9B75DE9FC6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DA4E-DDAC-4B7C-8BF9-02C3EB189E50}" type="datetimeFigureOut">
              <a:rPr lang="es-CO" smtClean="0"/>
              <a:pPr/>
              <a:t>17/11/2013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C9E-AB76-4ADA-A50B-9B75DE9FC6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DA4E-DDAC-4B7C-8BF9-02C3EB189E50}" type="datetimeFigureOut">
              <a:rPr lang="es-CO" smtClean="0"/>
              <a:pPr/>
              <a:t>17/11/2013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C9E-AB76-4ADA-A50B-9B75DE9FC6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DA4E-DDAC-4B7C-8BF9-02C3EB189E50}" type="datetimeFigureOut">
              <a:rPr lang="es-CO" smtClean="0"/>
              <a:pPr/>
              <a:t>17/11/2013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946C9E-AB76-4ADA-A50B-9B75DE9FC67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A9DA4E-DDAC-4B7C-8BF9-02C3EB189E50}" type="datetimeFigureOut">
              <a:rPr lang="es-CO" smtClean="0"/>
              <a:pPr/>
              <a:t>17/11/2013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946C9E-AB76-4ADA-A50B-9B75DE9FC67D}" type="slidenum">
              <a:rPr lang="es-CO" smtClean="0"/>
              <a:pPr/>
              <a:t>‹Nº›</a:t>
            </a:fld>
            <a:endParaRPr lang="es-CO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MANAS\Desktop\CAMARA NOV\ENC. LAICOS NOV.201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0622890">
            <a:off x="85942" y="1717892"/>
            <a:ext cx="5981331" cy="1468760"/>
          </a:xfrm>
        </p:spPr>
        <p:txBody>
          <a:bodyPr>
            <a:noAutofit/>
          </a:bodyPr>
          <a:lstStyle/>
          <a:p>
            <a:pPr algn="ctr"/>
            <a:r>
              <a:rPr lang="es-CO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Convivencia de </a:t>
            </a:r>
            <a:r>
              <a:rPr lang="es-CO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s-CO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es-CO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laicos  MIC</a:t>
            </a:r>
            <a:endParaRPr lang="es-CO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194" name="AutoShape 2" descr="data:image/jpeg;base64,/9j/4AAQSkZJRgABAQAAAQABAAD/2wCEAAkGBxQSEhUUEhQVFBQVFBQUFBQUFBQVFBQVFBQXFhQUFBQYHCggGBolHBQUITEhJSksLi4uFx8zODMsNygtLisBCgoKDg0OGhAQGiwkHyQsLCwsLC0sLCwsLSwvLCwsLCwsLCwsLCwsLCwsLCwsLCwsLCwsLCwsLCwsLCwsLCwsLP/AABEIAMUBAAMBIgACEQEDEQH/xAAcAAABBQEBAQAAAAAAAAAAAAABAAIDBAUGBwj/xABAEAACAQIEAgcFBgQDCQAAAAAAAQIDEQQSITEFQQYTUWFxgZEHIqGxwRQyQnLR8COS4fEkUmIVM0NUY4KissL/xAAaAQACAwEBAAAAAAAAAAAAAAABAgADBAUG/8QALBEAAgIBAwMEAQIHAAAAAAAAAAECAxEEEiEiMUEFE2FxIzJRFDM0QqGx0f/aAAwDAQACEQMRAD8A8SCgBRAhAEDAQAhCCQKHAEkAI5CAEAQoKAOIMEckNRJEDGRYw8dT032ZdHoYitDrIqUU8zT2aWtmeZ4bc9j9jFe9dx/0SfyX1Ml2W0l+5qr4hJ/Bge0bgEcPWmoK0czcV2Ju6R5ziI6nr/tixK+0SjzUY/FHkeIeoKMptP8Adht5gn8FOSGMkkMaNiMjQ0A6wAigAOYCAFEfEYPgQBAIdNajQiiAEVgkEIQiEEJACQgQCEAggMICEHRHIZEdcgyHBG3CAI4I0cgDIJ0fD+jkJwhN10rpSccuqulpdvc5xI6XBU5ZIvllT+Bnvk0uHg36Guucn7iyaNHohHdV1bwXlfU67oTw/wCxV+tjiqX+7nC07xV5LR3t/mSObwtTLe7te2niNlB37u3u2MHuWZ5kdf8AhKGsJYOh6c8L+2Yh1vtFFOUKacY3lFOMUpWlpfW5yVXoc/8AmKf8r/UvQpt7Pnz3DPCyte5Pemn+r/AVoaMYeTn+IdGJU4yl1tOWVNtK6dkr6X59xzzOx4lRapVG9srOON2nm5J5eTka+iuqSUAMA4BpOeAaOaAwgAGLsCwSAG1N2NFIQRRACAgAiAIJABAEhBCEIBBACAgRDkNHRIRDkOGoNwDocgoA5AGSFY7fgztCPO1NXX8pxJ3PAKGZQ7oL00MWtfRydH09dbH42Dz6J2uuXYSKi9bt2tvrrpsXazaa13ey1Sf9yHET079df6HNVjeDtRiV4Wei8b8/U1cJR7bWtba61vblvcp8Nik7NP4dhv06Ks+9FdtmOC5R4OY6RW6qrbbq7/FHn56L0njalW1/DY87OpoHmDOH6outfQ0Vg2Ekbjl4BYFh9gWJkDQxoDH2BYIuCOSGkjI2MKwCEIgohCEQghCEEgQBAAIkIQiEAGIhIhCRDhqQ9IUdCQ5CsOUQFiQLHoHAKdqcJdlJP4M4HKeg8IaVKMdbulFL4nO176EdT0yPWyRqU2tLbaef7ZPW4Yl70m1a2xdw2D0jdb6/oXMTTupa30+hyHbh8HfUEYuAhrrfu7/PsN9rR6a29TJwdOzSWtn6HQ4mOWKb5r9/IS2XIZ8YRx/SpPqKt7bJedzzqx6H0vr3pTtzSfw/uefJHa9P/lv7OF6qvyR+hqQVEkjAmhRubXLBzVBsruI3KX5YZkbpWApokq2VHEjkT1CCRaimQyQyw9jWMVsYAexgRRCEIgABEIJAgCAARCEIhBCCIgR0SVIhiizTFY8QxiSwgTUKVzp+AdFK2JbVON2ouT8Ermay5RNldLfJy3VndcIoawb5Rh8f7HP4/hrp7o6vhjtlX/Tg/TSxztXbugmjr+n1bZvJ0OFoXfhbyshY5W0ffy+bLvBEnNZtr7EHG2lfzRxs9WDoKebdpl4WCzGt0llaFNLX3NvMyMPLW5oY5daoX/CrfvzHf6kW2x/JFvsjjukdL/D1JW2tr5W+pwcT0zphRy4Op4x+Z5tFHc9Plmtv5OJ6r1Wr6JaMbnR8C4S6skrbsxMKtT1D2b4RSqwv2r5k1VjSwiiiKScn4JenXQ+FCFF042/gxU++a+9LzueYY+nlZ9Ge0OknQTfK6+B898ZtmYYdN0ofsVxfuUqT78mDUIJFiqyvJnRiYJjLjWwsbYcqYsw2Q9IUtQikYrjrCsQABCEiEEHKFBIEGUOUIUAYWUOUKHIAyQFEfBCRLAVseKNDhu6PoH2VYWKoykt3ZfNnz9glqe4+x/ialGrTcksqg0r68034bephkvzxb7L/AIbZ/wBPJfX+zlvaVgowrTSXNlTh8dFbVqMI/O/6j/aljv8AG1oX2a+MU/qM4LK2vKWR+Fk7nNug4Rx8s7OinnD+EbnDqkk33cxnE22nftbFSnbx8yrxXEWRgSzI6CXXkgoN5vlc1ov5C6FQp1FUc4KVnFJvlo9jqFg6fL3fQW2e2WMGfUayMZbcdjz/AKW4OpVw0oU4SnJzjZRV9FuchhOhONn/AMJR/POK+TZ7rDBLk0/G6LNGCjvBeKsy6n1CdUNsUjlamyFst2DxzBezvE/ilBeGaX0R6D0J6OVMPWg5O6v2WOzo4mn3LyLsFmTyNJ2dna9nbR25mii2zUWLLXfsYp6nbFxUcZMPp7hJ1aUYQdtXfS/I8Y4t0Jxd24xjLwdn8UfQrpqMUpO9la73fa2U6tel3GrVWzruck1z4Kqb8V7NuUfL+N6N4qH3qFTyjmXrG5jVqWV2knF9jVn6M+qMWoS2j8DD4hwyM1aUItdkrP4DV+pP+6I3tRn8HzdKI2x7VxLofhJ3zUoJ9sLwf/i0ed9M+A08LKHVOVp5rqTvbLbVPzOhTqoWPHkrs00ord4OXsBokaI5M1GRiAC4ohAAQriCAcIAgBHJhQ24bgCPHJkaY5MAyZKi9wrA1K9SNKjBznJ2jGK+L7F2t7FPDUZTlGEU5Sk1GKW7b2R7p0E4JTwNPS0q0kusqc/yR7Ir4mPV6lUx+fBqprc+UP6J+yalCKljZupPRulTbjTj3OX3peVkegYPgGFpQlGlRp01KLi3GKUrP/VuyhS4mTx4ocePqLjzKOSTrtfkt4zgmGqq1ahSqaWvOnBt6Wvsc3xToNRavh26TSdotuVN91nqvL0Np8TIKvESnUa73FjakWUK+uWYtnn2LpzoycKiUWuT2fenzRh8XxHLQ9A41SjXjaW6+7LnF9x5pxum4NqX3lo+/vE0zU3yekqv3wy+50XQOp7tX80fkzq+vOI6B1Pdq/mj8jqZVSrVR/KzPOO6WTSjiiX7WYrrAeIKFAqenTNOpiUtRU+N1IfdlbudmviY065BKsX1pxeUN/DRaw1k6Crx6rP709OxWS+AqfEDm+vHxxJc8yeZPLElpYpYSOilxDvKWIx3eZUsUVq2JLIQK1QkWMVijzv2gVs0qXhP/wCTq8TiTh+l9S84fll8zp6SGJpmfVtKtpHPMZKRIyOUTrHGY2TG5u4dkBkCKMCAIQBEIQAiCAJCBQ5ASHKIBkdh7N8CpVpVWtKatH80k7+i/wDY9TpVTgOgPu4fxnJ/T6HY0qx57XNytfwd3SxSqSNaNckWIMtVR6rGBwNOxGl9pGyrlDrQOqI4DKtFyVU5Dp3R9yNRcmoy8Hs/XTzOhdUxOl0r4Wr3Rv6NMt06xZH7LGsRbKHQataNTX8UfkdK6p590TxWWM9fxL5HV0MbdF2rqfutjUSUoJml1o2VUrU6txtWqZlAv4Jp1SJ1SvOqRKoXxrK5zSRPOsN+0FKtVIHWNEayn3TTliSrWxJSlXK86pfCoosuJa9c5XpHO84/l+rN6rM5rjsv4i/KvmzfRHDOXqZ5iZ7GhFc2HPG2A0OBcICAcotj1UXYbHDZ4d2zK755m9wN4JFZMdUn3Fqhw2c/uxk/K3xZ2GM45QoU4woYempta1bJ27Gk9W/gZK4vN3tC75t3b/oV75Psi1Qiu7MargJQ0kreL/QaqX7sdTh6ka0HGcJJ9rjK1/zJHO1FKnN5VmSuk9wRm3wNKCXK7Cw2Cc3poucnsv1DHh93bMra6/0HQx03+FtLu2K9WpK2bVX/AHcnVknTjsdv0SWSllve0n8dTpKdY8/6M47JLLJ/e+aOvp1zl6mt722dGixbVg2I1h6rmZGsPVYxuBrUzS68DrGf1wHXEdZYpl91jH6T1r4eoubjZeLZJUxJgccxEpr3VJxWsnFXStyLKautMFli2tGTwe8FJPm18jaoYo5yhOVnKXb56dxpUYzava3i9X4HQuhl5Znps2xwjpsNibomnV0OcwmLNGGIuY5U4ZqV2UWp1QU5lKVUko1NRlWVysFiZlWVQdiZ6lSUy+ETPKwlcyJzI3MbKZeolEpjpzMDi811ln/lXzZrSmYHGH/E/wC1fU0VLkx3S4I8q5MbKDIurla9pW7bO3qKNRmgzZHCHRrD1JPkEhXqrmR3JWhkoBFHQrNc/XUv4XiuVZWtO4zGIDSYVJo6/C8dVrRav8SKOIi5SlOCd0vD97HLXJ6WLlHZ+upU6l4LVc/J00sTnuo2VjOxNCK0bepXocTV7yjr3beheozo1prO5JdsbZvRibXEsUlIgtFc3m5NcmbmC4pZe96/qihT4XTnJqEpJJ6OWsmr92l7FzjPC4Ro5qLfu6yTd8yW7TRVPbLCZdDdFNmtTxyfPvXeu4f/ALQSOKjXnKKjTi97329W+RZhxGNsrhJT1vZ6W8PUqlpiyOoOmqcbpr8XwK+P4lKy6u+uuZK/l3HIzlKOjvb8L3Ru8KlKME3JLubtuSWnjBZDG+UngkqYudTLGV4xzWm7NXXJX5GnKuoq0VaKWnYZmIxSmsrkknpfciqYyCUYZ3NWS7N9LNiuvOOBt+H3K9NXlK70beVbcyzUxTSaSu3ojRnwaDivfUXvePvLwZUxOE6vepFReme0m/CyG3xkw7ZJckHC5RzvrL6JNLa7v8i/jsc0tFlXJWav4GTgsXGnJzbzu3u3VlHXdK+5fo4x1pJt2ite16bWRJw6s44BGeVjJPSruMfehq+3deQKeMV7phxtpvmnpqu5JbeRztebjOWut9ewMK1IFlu06KrxBcrfqVpVU1fn2GEqrfa+ehew1Syu7eLatbwLPa2lXvbi3KT7H6EcquhHLicY82/32mTisanLMtL8k216FkYNlU7EjVzX15FHHYWEpZnUS01T7uxIoTxbemtvEglNstjBoplYn4NmHFskbb20129DKq1IttpWvyWiXgQMQ6ikVOTY/rPIkoRu7sijEniECHygMdMtZA5ADYKLQxwL7pX5EUsOHJMFNxAWJQGOBAYIwpicRtggLmG4hOD0d/E1aHHE1aV1ffnuc9cNxJVxZZG2Uex1saUJr+A3ay++4721s1+hXw3C61TNJRSy3Wskn5Lmc9SrOLvFtPuZt8N6QZWutTa5yi7S9NmUyrlFdPJfG2Ev1cEGS8sr0a3vya7S3hsJma99Ss1mTVo+F76+h0VHgVPEPr8PKOIjvOgpZKytveHPTsZk47Bxjfq4ypyT1i72T7Gnqiv3E+C1Q8l/HyjVf8WnGTtvFZdtNHG1jNwWHpUqt220+T3jbkn9SvRxknyb70mT0JOcrL8TtJvsXNiqDiseBtyk8mmqKT/hzaW+WWq8mitWoyqvLUlCMY62bbcn5EmHlCkpKTTd3Zt205Io1+K043SSet7vVt+enNiRi88DyksclxcMoLe3p+pWwdZUJzkkpraC3S7br0MXE8STekV8/wChUqYyT/f0L40ya5ZnldFPg6Sr0hnflbs/sZfE8fGrZtJSW7W77mZEqjfMaWxpjHsUyuky39qSVooiniGyERZhFTk2FyuAOUdkCKMCkSKI5QIHBEqY9RJVEKRCYGJDkhwLkIWYj7kKqj4tACiRMKQLDooAyGuBFLCp7aFpMQBuDOnhmu8hcDYGzop8ibgbDGcBjialTA9jK1Sg1uhkxXBopiJnTI3AORcEmHxMoNShKUWtnFtP1RuQ6V1pK1VqbtpKS97+bn5nPNAFlCMu6GjZKPZnRUeOuN3FRV00/B76WM+vxWTd1p4KxmiAq4oLuk/JNPESe7ImwDlBjiZbAAkVMcoEJgiSHZSVRCokyHBEojlEkURygAOCPIFRJlSHqmiZJghSHKBLYRAjFAKQ4ayAA0NaHMaEUZFj0xCIAljMkjIIgDIcmOTEIA6HhQhCjCBNaBEAYq1KCfcVatOwBDISSGOAzIIQwmAdUPjSQhEAkh6gh6iARBg5RWEIBAqJLGkARGMkSKmkGwhACBgEIIoLAsIQRRCsARAAY24RB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198" name="AutoShape 6" descr="data:image/jpeg;base64,/9j/4AAQSkZJRgABAQAAAQABAAD/2wCEAAkGBxAQEBAQEBAQFhAUFA8UDw8PEA8UEA8QFBQWFhQUFBQYHCggGBolHBQUITEhJSkrLi4uFx8zODMsNygtLisBCgoKDg0OFxAQFywcHBwsLCwsLCwsLCwsLCwsLCwsLCwsLCwsLCwsLCwsLCwsLCwsLCwsLCwsLCwsLCwsLCwsLP/AABEIANEA8gMBEQACEQEDEQH/xAAbAAACAwEBAQAAAAAAAAAAAAAAAQIEBQMGB//EADwQAAICAQIEAwUECQIHAAAAAAABAhEDBCEFEjFBIlFhEzJxgcGRobHRBhQjM0JScoLhYqIkQ7LC0vDx/8QAGgEAAwEBAQEAAAAAAAAAAAAAAAECAwUEBv/EACsRAQEAAgEEAQIGAgMBAAAAAAABAhEDBBIhMUETIgUyUWFxoTOBI5Gxwf/aAAwDAQACEQMRAD8A8kd1yAGgdDIUA2KAbFBobFBobFBobFDLYAbOgLYoBsUMtnQaGxQaLYoNHsqAbADYAbADYA9kA2Yj2ABAAAAjAAACAwAMZACMBsAWwMtig0Nig0WzoNDYoei2KDQ2YDYoC2BjYAAABAAYAAAKAFQGKAAQ2QGAPYECAxQACMACAGMgBGMgBGMACMZAAAAAgAOgAoAKGDoAKEZUAFABQAgAAADAgVAYAEIwIyAwAAjAADSYADSYwBkYEAAGR0AMAKACgB0AOgAAxQAqEBQAUAKgBNABQAgAAwIEBkIwIyAwIADA0mMjGQAjGQAgMGBHQA0gB0BnQA6ACgMUAFAQoDKgAoCAGTQgTQwVACoQIDAgQGQjIRgDAgaGQKSYEYyAwYEYEYwdADSAHQjOgB0AFDGxQDZUBbOg0NlQHsUA2VCMUAKgBNACaAE0IEwBCMhGTA4BGQGY0mMgMjAjoZGkMjoAaQA0ASGWzQaHcaAtnysB5SWMNnIfsg2fabxC2O0vZBsdo9mGx2ouAy7S5QEdsWinLpF/Mm5RpMbfhL9UpXInau1WcSk6Cxt7ID1tGeNp00IrNObiBItACEZMRwmJRADGRjSYyAwkhpMAkkAMYCBFppD0W3SOMDmO3aGIm1pMXWOInapHRYRbVpJYQ2fak8Itn2o+xDZaQljHstOUoD2NNHhOhjJpyXV0kZ8mdnppx4T5etjw2PL0rY8f1Lt7PpzTzuq4cpNwx3KrtnqmevNeW4/EY+q0Di2l26/4NZltncdDRNJXvfw3sWUGNWMuBzi5yXpXmTvV0qzfll5dPJbtUvIvcZXGq8o0MkGIiYjiIlADMpJjAGlKhg0gSdDGjAqdDTTSGl3xwJtXjisQxkWtZFiGIna5i7QxC2vtdseBvoiMs5jN26XjhcrqTactM1s00/VCx5McvMu1ZceWPjKaOWnDuFxQeEruT27cpYh7T2uE8LK2mxrcIbx+N1SXT8jLk8+GmG55b2g4nDLaZ58uO4t5yS+3fBnwraNerdCuOXyJlPh0y8JwzhLlS5n0f0JnJlL5V2Y2MPhXCFHI1kjbvZJUkjfPk3PDHDDV8u/FtJjg9kq8n0JwytVnJK89rNOp07XKuxtLplZti6tJOkaxhmqNDQgwMmIyAzGRoZJIYSSGDSAaSoZaFAmmkNGnbHAVqpitY8ZFayLUMZO2kxduWvovNnn5uacePdXo4OG8mXbG5wz2fLUoJ7dX+ZxM+fkuXda+hw6bjxx7Zir45ezyy5fdTqL9A5efLk1v4HB02HFvXy1c37eoKuZK7fZeX3hwc148t/BdTwTlx16qhrIxx7T2e/2I92fVTGSzztzuPpMssrL417Z3BuI8+SVd34L8vU8PNy5cmW66fT8WPFjqL/HZ44KE+WpSbTiujrqzXj6rPHCz/phy9Hx58ky/7/dY0+lwZ8dKPLkrwyXn5MOLq+TG+bsc3RceeP2zTJzY5Y24yTtbUdfDKZTccPPDLC6rhHUSVpdzTTPaDtW7dvy7DJv8O4jLGrm/C1t8V5mGeEvprjlpV1f6S8u8KcvXt8B48G/acuXXpg63jGXM/E/kjfHjxx9MsuS1U9tKq3Kshd10q5AZ1yaGTmxBERwUBgZJIoJIYdY431fQD07YsO/h3fkK05HTJo5Lqt38BTIXFyeFq+bYrabNHACWccbJqlvFjItaSLWPGRbppJt20sFNufbpFPy8/mcPqeb6mW/iO/0vDOLHz7TzahwT5b8lFdWzze3ttRWVUo9+4xHfh2pUG5Nun+CEXsuM8s8OLNGalblGaT3Tl4kq9OhvljOzGy+nlwzt5M5Z78z/AMeV08pY57edx/ImxrMtNTiWr9thX88HzL1XcUgyulzgXEXGm91tuKw5lt6HiOGOeHtIe8lv5tHq6Xn7Mu2+q8fWcHfj3T3GDLBTOtMtuPcdOTy0+mxemalqNRKW1uuyKkiMrVKaLQjXcZJZc9xSpInSt+FaSGlzkCXNiCIAAZDJNIo3WCrf7ANaxaeUqdN30SRNqpNtbS8JzV4ErddeyMsuTH5aTC68LOfgclVz8dXJvohTllO8bF1WJp7u3fRG0sY2Vyjj3+g9lpdxYyLVzG/K7hgRa0kTyLm/Zrptz/8Aic3rOfX2T/bp9F0+/vv+mnpKSUWlRy7XYk8IPSJzc49Faj9fvGiXyq662uWrlLZdml3d/wDvUU9tLfDnyvaLjV0l8O4yvocR0fLG4rsnRcY3wycmLmVr4pl4lV7hel596/qCwWjV4PYPlXuy91+T8ibEytv9Hdaovlv5slrKt8X0CX7SHuPqv5X+R0Ol59/bfbmdV0/b92Ppg5sR0Ma52UUp6eT3Sb86TL78Z4tR9PK+ZFTJA0lZac2uwyR9g2GxqucthEryGlBgEWIEASxwvZFHG3i4HKUVSfM638kZXlkracXh6Lh36LQglObt10fRGGXUW+I2x4ZPNaOOWHFahCLkrddyNZZe1+I0tFi5o+0nFQvou9epnldXU8rxm5us/jWsxyi8cGr8+xpxYWXdZ55T1Hjss0uZNK/Puz1x5qy8mseJxlW1u2ePr7l2yT0934fMe62+42+CcUhnvHNJ10l3rtucrHPPju8bp18sMOWaym2lrdK8MJTW8a2+L2V+lntw66XG93iz+3gz6CzKdnmX+lfh2knXN16tvu297o5uWVyttdbDCYySOuTJJJvu9o8u+7/Lr8iIvLx4WtHapbV8R7Z3FYno028i6dF8F3+0ZTJQlcsyik6ivL+J7v7khyKuTR4hpqhH1X3DjPL2wuH6ZuThXR7fB9DRO2s8UcC2/i2fx7FSbR8svi0fawb7x6ejDSrGXpdU1TXXv6Miw5XueF5nlx1JbNd+5PmXcXZLLL6UcWh55uPZNq13p0ezPq7qdvu/08HH0fnefqf2ta/VY8EeVJbKvizy+7t7PGM1Hk9dNTk5JVfY7fSzKcc7nB6u43ktxVINJ20el5do6jUW20krCQrkpSY0bcpAEGARYgQBraDNjTWyv1IylbYWPTaHWxlXn8TDLCvRMtu3EtVKcowhKttne3/0MMZPNGV2s6HhscDU5yuT6J7snLPu8QTHXmuXGuNzclixxt966Ox8fFJ5pZ8lviMPiOi1EKbVd6N8MsayymUZOSbk7k9zWTTLezjjUk00mn1ROeMymqvDK43cV+G6Z4c7jez5XHzpuq+Jwuq4vp5ad7peXvx2+k6bFz4qa6rezy2eHsxqvw3C4xafZtfYQ1yrhNqWZ7Koqk0usnuxDTpngt/D4nsmr6v0GV9NDR6VxildpLzq/kXGOR4uGq/aL3ZU16UkqL0zmTT1fDrxw+z8fyHIm5+VLPw+OJKdePZP0i+nzK0ne6ydbovaWr27V2KjTXhn4YJw369H8Vswy9K+GLrcKx5tuklfzRn8Jntsz4m8eJQh70tovy9SdNNtzhUOXGulV1Qi2xONrmmn5dN+57Oi45llbfh4ut5LjjJPljZEdiONVXIi4zqvIpNcZAlzkI0GBIsRogDi6KDR02qe29evkTcWuOT0vCtTjx034n2b7P0PPnja3xsi9n4tjm6ZE47FXLZaHX6fnXLG5Xvt9g8sMteaUym1X9L+ISc/Zq1GlfzK4MJraebJ5mGJyfhTfyPTthIvYtJJbtfIi5LmKOPH/wATFf6Yv/dI5PX375/DrdDPtv8AL3mkyVBHP26MccnJLmTnOLb2a5Wr+BnWsl+Chw3l9ycWnv49pN/LqA8pxwyU480Nt2pJ3Fv4/n5jiWl7LmhLl60/v2+pcZ3ba4ZpKhTWzSuzXGPNyXVaDxqkq6dPiUy2yOK6CU4TS6vdfFboGuFjBjgn3iw29EY2q4fmufLDZu1JtJeoZWaG2HrOG5JZPFNJpXcfE/oRKmxW0mO8nVtQXdd3sgD3vDI1hSfkTQwOLQSmz39B6yeDrr+VjZkdOOXVPIXGdVsiLiK4sCc5CCDAIsAQAgNOLKEdYZZLuw0va5p9S7Tn7v3k2focy/VY0ed+1jNRajfReRNnjSpfu29zi0eLVxWRrptXqvM8Vzy47p6pjM4q/qaw8zdKPbZF93cnt0xtZrIt+E1xxvyi5RlRy/8AFJ30hFP5tv6nM66/fJ+zp9F+S393s9PmTijnuhK6Yove6380rr49Q7Tmd+Ep47SS2p2nb+pFxrScnny7LUuKqpbLr8hH+7pgn7RVGUo9N1tVO18r/AuSovjy9Fwyc4x/aStLvfVm2Lycur6ajexbzs3U6iXbt1HpthIzVqVD736k1rpj6jWcya32sm3YZC4d7S25Vb27uhC1Z0HB8eNt25SbvmlXTtSCiNmqhsSe3luJT8UjpdDPtv8ALndbfM/hkZWdKRzbVTIyozqtkZcZ5VxYFHOQjQkBIMDIDAElEoJxBS5otLLJJRj8ycspIvHHb2Wi4BCdNzdKk1HvR5Muax6ZxyvR44Y8GJ8lJJNpM813lfLeaxnh4XivG8mTmhJVv2PfhxSeY8efLb4ZmFl1MZvEssoZ3Jd1Fr4Ul9DjdXP+Sux0l/443eDcXb2bPHY9cr1Ol1d0ILnXoVo9p4pb0+n3r4E2NJWhpdJFPmvYU8Flfh2nq02knsu19l1K7k9nhoajWJaeD7y5Ffr1b+5mvxt5ZjvKz9Fd66E1V+Kt13kLbXWmNxDOldxl9lfZYr5Xt5/LqHJ07ry/MnQWsMgKrmOYFtT4jxPlTEcYeTVe0VnR6GXWTwddZ9qnlZ0o5lVMhcZ1Xky2dchCOchGgwJFgEQAAzRQdsVXuCo9Lw1Y4RdvxNKmefPdr046ka2h4olJRj/hGeWC5kvajTvLbnPljXS9vmRL2+lWb9vI8UyYlOUYJPtzfkerCXXl5s7N+FTEyrE4q/G9PzY1kXWO0v6X+T/E5/Wce53T4dHpOTV7f1ZWj1HLJHNsdGPY8K11pGVi49Hpc+yHCrR08LdlDa5LVJVFGWbTCKVxcpUt/NbCi7T1uq8OOD6R57XnzPY034jGY+bf1Rwavkp2kvoVCvlT4lq1l8SfhXur6jSxXO5CNfwuhAanU8q6gHnddquZvfYAePaC9d/tOz0vH28c38+XI6rk7s/Hw5ZGep46q5GVEZK8i2bm2I4gwCDAIsQRAADNDJ0gxnFvFv1kya0j0fBp44pNve/MwzlrfGxw/SHjDyPkjtFda7lcXHrzUcnJvww4G9ZRa08Fe/yIq8WjLTxquqapp90+pjfPitp49PH8U0TwTrrF7wl5ryfqjk83FePLXw6vFyd+O1jg+padHnyjePXaHV9LZBtrHxVR2sexIf67fzIsaYniztVfzBVQ1ep8b/pj9Rkw9fxCTbinS7+q8i4muGm4g4um9mNmsSzL3kwC1j1KrqIM3iGqb2QQKOmg5y391e95N9kerpuH6mXn1Hm6jl7Mf3q7kZ2I49qtkY0VWyMuIyV5MpkgxLQYEiwCLEaIAAZoYSQydYCVFnFt3+Qlx2y5YS7P0r6hJRbKhixczpDt0Um23k4MoYubm8XW+iow+ru6bfT1FCMndXZaJfKvxvBz6eb7wqS9PP7rPL1WMuH8PZ02VmbJ4FhfNbT+a2+05GTq4vY4ccK3+6jMw4RW6+oKiazegLldcepEtV1+qqUvWMfqETWFLP4jRnXbHiUujBK5h07r3gJYwwSJNX1UE9kt26RWMtskLK6m78CNRSiui+992d7j45hjqOHyctzy3XLIzRja4TY0q2WRURlXBsqs4i2JSDAIsQRAECgBgCSTGE4sA6KQGmmMLmjyuDtE5Tasbpc1PE5SaT6dkROPSsuT4QjJdRjaGvyfs3jS3ybP+hPd18q+05/Wcmp2uj0nHu9w0enUFsjl10lpZKFo9u8syr4ho1b2tb38g0W3F6qmGlzJQ1euuct+iivuv6jkLajkne6KRa0dHLo+oFtpY5CDtCbJNCa8UZevma8Hjkx3+rLm84Vxmzvxwq4zY0VXySKkRtWyyKkZZZOVjEJkrRYBFiBMDIDISjAgMJJgScWMO2GaXUKcsaWCMK5m/kRbV+HKWZK0uhcx2yucjpjcYxc53yrtsm2+iXxMOflnHNvV03D9Sq+KXM3OXV/ZFLol6I4WeVyttdvDGYySLccuxC9j2gziMs1/ANDbjPKMtqGpz19A0cqrxLSzwuDl/wAyKcvTJ3j8lym/Lw3j1v5n9sOLnnJ3a+L/AE4RybGLba7odQCWvp9RsI3ZZhUJe02EA5cytf3ej8ztdLzd+Or7jj9Vw9mW56qtkmeuR4rVHLkNZHnzzcXIaJdlZFawmxLJiCLAECgBkSYAGMjAGmOJpqRUTXRZmOROWVS08HOSTddd302V9R55zDHf6I4+O8ufbUNTqudpJ+CG0PX/AFHA6jm+plv4fS9PxTiwkdMeXY8z0bd1nHobKeo2Abcfb7Bobc55wDtw3ApT55dI+6vOX+D3dHw91778f+vF1nP2zsnz/wCNLX4Y5oOEvjGX8suzPdycU5MdV4OPmvHl3R5CScG4y6ptP4o42WNxtl+HaxymUlny66fLTFo9tHDqBaG1mOoFobTWoDQ2cNVTvqv4l5ovi5Lx5d0RyYTPG41DV37yfhfutd0fQ8OeOeMsfM9Vx58eV36U3I2eTdCZNbYAitZQJUJiMmBkJQAIkrAyMCMZAZUykVKCtpfgO3U2WM3ZHDXaxLmx45XC95V19F6evc5HU9T9TxPDtdL0v0vN8/8AxUx6ijxae3bqtWGgl+uBoIT1gaDn+uBoIPVDD0WgfLjin16v4vc7nBx9nHI+f6jm7+TKz18f6WvaGumfc89xzHWTn7TX+5bP7qOV1vH28m/1dboeTu4+39Gcpnje1Yx5wDvHUi0ElqQ0D/WQ0axpdYqcJVUvdb/hl+TPX0vP9PKS+nj6vp/q4XXs5wa6o7ndLPD5z6dl8kiaueAJYJVCsSyEcAGVgCJaACMCoGRjJ0xRT67Je89tl5hllMZujHDvykjP1+u96GN+Do51Tmvojlc/U3k8TxHX6fpceLz7rNcjyvWLAFzABYArAgAaHC9Lb55e6vdX80l9Ee3o+n+pl3X1P7eDr+r+jh24/mv9Nj2jO3p85M6ksou1U5K5avH7SLj36xfqu3z6Hm6rg+ph49z09nRdV9Pkm/V8VgNHCr6Q4iCaAJIAGAKwDT0Wqc4+ze81XI2+sV/D8TpdH1Gr25VzOv6a5TuwnlM6bjAmrgJrSASiEoMRkB6RJUYwYFTKiKaX5tvokurYXKYzdGONzuoztdrefwx2h9nM/NnI5+e8l/Z2uDp5xT91Fs870EwBAAwIJgAAd9Jp+eSXbrJ+SNuHivLnMYx5+acOFzrcjFJJLotkvJH0OGEwxmM+HyvLyZcmVyyvmmWzMRBMDZ3EsVS5l0lu/wCrv+Zw+t4fp57nqvpfw/qPq8er7x8KSPE96SYBKwAAEwATrfv2GK1sGdZI9FzL3q7r+b/B1+l5++dt9uL1nTTD7sZ4M9bwQUTWkhCqoCVEBkJRCMAEolQqY2dctZ+6yf2/9SPP1f8Ajr1dF/lY5yHYRAwAIATAggBgbV4V0n/Z/wBx0/w73n/pyPxb8uH81fZ1nBCABjBgSvxD93/cvwZzfxL8mP8ALsfhH58v4ZBx3dSQgaGDAEAAwt8L/eR+f4M9HTf5I83U/wCOrp2q+ex9Jw6MitsPSDEqIiMMRkBv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200" name="AutoShape 8" descr="data:image/jpeg;base64,/9j/4AAQSkZJRgABAQAAAQABAAD/2wCEAAkGBxAQEBAQEBAQFhAUFA8UDw8PEA8UEA8QFBQWFhQUFBQYHCggGBolHBQUITEhJSkrLi4uFx8zODMsNygtLisBCgoKDg0OFxAQFywcHBwsLCwsLCwsLCwsLCwsLCwsLCwsLCwsLCwsLCwsLCwsLCwsLCwsLCwsLCwsLCwsLCwsLP/AABEIANEA8gMBEQACEQEDEQH/xAAbAAACAwEBAQAAAAAAAAAAAAAAAQIEBQMGB//EADwQAAICAQIEAwUECQIHAAAAAAABAhEDBCEFEjFBIlFhEzJxgcGRobHRBhQjM0JScoLhYqIkQ7LC0vDx/8QAGgEAAwEBAQEAAAAAAAAAAAAAAAECAwUEBv/EACsRAQEAAgEEAQIGAgMBAAAAAAABAhEDBBIhMUETIgUyUWFxoTOBI5Gxwf/aAAwDAQACEQMRAD8A8kd1yAGgdDIUA2KAbFBobFBobFBobFDLYAbOgLYoBsUMtnQaGxQaLYoNHsqAbADYAbADYA9kA2Yj2ABAAAAjAAACAwAMZACMBsAWwMtig0Nig0WzoNDYoei2KDQ2YDYoC2BjYAAABAAYAAAKAFQGKAAQ2QGAPYECAxQACMACAGMgBGMgBGMACMZAAAAAgAOgAoAKGDoAKEZUAFABQAgAAADAgVAYAEIwIyAwAAjAADSYADSYwBkYEAAGR0AMAKACgB0AOgAAxQAqEBQAUAKgBNABQAgAAwIEBkIwIyAwIADA0mMjGQAjGQAgMGBHQA0gB0BnQA6ACgMUAFAQoDKgAoCAGTQgTQwVACoQIDAgQGQjIRgDAgaGQKSYEYyAwYEYEYwdADSAHQjOgB0AFDGxQDZUBbOg0NlQHsUA2VCMUAKgBNACaAE0IEwBCMhGTA4BGQGY0mMgMjAjoZGkMjoAaQA0ASGWzQaHcaAtnysB5SWMNnIfsg2fabxC2O0vZBsdo9mGx2ouAy7S5QEdsWinLpF/Mm5RpMbfhL9UpXInau1WcSk6Cxt7ID1tGeNp00IrNObiBItACEZMRwmJRADGRjSYyAwkhpMAkkAMYCBFppD0W3SOMDmO3aGIm1pMXWOInapHRYRbVpJYQ2fak8Itn2o+xDZaQljHstOUoD2NNHhOhjJpyXV0kZ8mdnppx4T5etjw2PL0rY8f1Lt7PpzTzuq4cpNwx3KrtnqmevNeW4/EY+q0Di2l26/4NZltncdDRNJXvfw3sWUGNWMuBzi5yXpXmTvV0qzfll5dPJbtUvIvcZXGq8o0MkGIiYjiIlADMpJjAGlKhg0gSdDGjAqdDTTSGl3xwJtXjisQxkWtZFiGIna5i7QxC2vtdseBvoiMs5jN26XjhcrqTactM1s00/VCx5McvMu1ZceWPjKaOWnDuFxQeEruT27cpYh7T2uE8LK2mxrcIbx+N1SXT8jLk8+GmG55b2g4nDLaZ58uO4t5yS+3fBnwraNerdCuOXyJlPh0y8JwzhLlS5n0f0JnJlL5V2Y2MPhXCFHI1kjbvZJUkjfPk3PDHDDV8u/FtJjg9kq8n0JwytVnJK89rNOp07XKuxtLplZti6tJOkaxhmqNDQgwMmIyAzGRoZJIYSSGDSAaSoZaFAmmkNGnbHAVqpitY8ZFayLUMZO2kxduWvovNnn5uacePdXo4OG8mXbG5wz2fLUoJ7dX+ZxM+fkuXda+hw6bjxx7Zir45ezyy5fdTqL9A5efLk1v4HB02HFvXy1c37eoKuZK7fZeX3hwc148t/BdTwTlx16qhrIxx7T2e/2I92fVTGSzztzuPpMssrL417Z3BuI8+SVd34L8vU8PNy5cmW66fT8WPFjqL/HZ44KE+WpSbTiujrqzXj6rPHCz/phy9Hx58ky/7/dY0+lwZ8dKPLkrwyXn5MOLq+TG+bsc3RceeP2zTJzY5Y24yTtbUdfDKZTccPPDLC6rhHUSVpdzTTPaDtW7dvy7DJv8O4jLGrm/C1t8V5mGeEvprjlpV1f6S8u8KcvXt8B48G/acuXXpg63jGXM/E/kjfHjxx9MsuS1U9tKq3Kshd10q5AZ1yaGTmxBERwUBgZJIoJIYdY431fQD07YsO/h3fkK05HTJo5Lqt38BTIXFyeFq+bYrabNHACWccbJqlvFjItaSLWPGRbppJt20sFNufbpFPy8/mcPqeb6mW/iO/0vDOLHz7TzahwT5b8lFdWzze3ttRWVUo9+4xHfh2pUG5Nun+CEXsuM8s8OLNGalblGaT3Tl4kq9OhvljOzGy+nlwzt5M5Z78z/AMeV08pY57edx/ImxrMtNTiWr9thX88HzL1XcUgyulzgXEXGm91tuKw5lt6HiOGOeHtIe8lv5tHq6Xn7Mu2+q8fWcHfj3T3GDLBTOtMtuPcdOTy0+mxemalqNRKW1uuyKkiMrVKaLQjXcZJZc9xSpInSt+FaSGlzkCXNiCIAAZDJNIo3WCrf7ANaxaeUqdN30SRNqpNtbS8JzV4ErddeyMsuTH5aTC68LOfgclVz8dXJvohTllO8bF1WJp7u3fRG0sY2Vyjj3+g9lpdxYyLVzG/K7hgRa0kTyLm/Zrptz/8Aic3rOfX2T/bp9F0+/vv+mnpKSUWlRy7XYk8IPSJzc49Faj9fvGiXyq662uWrlLZdml3d/wDvUU9tLfDnyvaLjV0l8O4yvocR0fLG4rsnRcY3wycmLmVr4pl4lV7hel596/qCwWjV4PYPlXuy91+T8ibEytv9Hdaovlv5slrKt8X0CX7SHuPqv5X+R0Ol59/bfbmdV0/b92Ppg5sR0Ma52UUp6eT3Sb86TL78Z4tR9PK+ZFTJA0lZac2uwyR9g2GxqucthEryGlBgEWIEASxwvZFHG3i4HKUVSfM638kZXlkracXh6Lh36LQglObt10fRGGXUW+I2x4ZPNaOOWHFahCLkrddyNZZe1+I0tFi5o+0nFQvou9epnldXU8rxm5us/jWsxyi8cGr8+xpxYWXdZ55T1Hjss0uZNK/Puz1x5qy8mseJxlW1u2ePr7l2yT0934fMe62+42+CcUhnvHNJ10l3rtucrHPPju8bp18sMOWaym2lrdK8MJTW8a2+L2V+lntw66XG93iz+3gz6CzKdnmX+lfh2knXN16tvu297o5uWVyttdbDCYySOuTJJJvu9o8u+7/Lr8iIvLx4WtHapbV8R7Z3FYno028i6dF8F3+0ZTJQlcsyik6ivL+J7v7khyKuTR4hpqhH1X3DjPL2wuH6ZuThXR7fB9DRO2s8UcC2/i2fx7FSbR8svi0fawb7x6ejDSrGXpdU1TXXv6Miw5XueF5nlx1JbNd+5PmXcXZLLL6UcWh55uPZNq13p0ezPq7qdvu/08HH0fnefqf2ta/VY8EeVJbKvizy+7t7PGM1Hk9dNTk5JVfY7fSzKcc7nB6u43ktxVINJ20el5do6jUW20krCQrkpSY0bcpAEGARYgQBraDNjTWyv1IylbYWPTaHWxlXn8TDLCvRMtu3EtVKcowhKttne3/0MMZPNGV2s6HhscDU5yuT6J7snLPu8QTHXmuXGuNzclixxt966Ox8fFJ5pZ8lviMPiOi1EKbVd6N8MsayymUZOSbk7k9zWTTLezjjUk00mn1ROeMymqvDK43cV+G6Z4c7jez5XHzpuq+Jwuq4vp5ad7peXvx2+k6bFz4qa6rezy2eHsxqvw3C4xafZtfYQ1yrhNqWZ7Koqk0usnuxDTpngt/D4nsmr6v0GV9NDR6VxildpLzq/kXGOR4uGq/aL3ZU16UkqL0zmTT1fDrxw+z8fyHIm5+VLPw+OJKdePZP0i+nzK0ne6ydbovaWr27V2KjTXhn4YJw369H8Vswy9K+GLrcKx5tuklfzRn8Jntsz4m8eJQh70tovy9SdNNtzhUOXGulV1Qi2xONrmmn5dN+57Oi45llbfh4ut5LjjJPljZEdiONVXIi4zqvIpNcZAlzkI0GBIsRogDi6KDR02qe29evkTcWuOT0vCtTjx034n2b7P0PPnja3xsi9n4tjm6ZE47FXLZaHX6fnXLG5Xvt9g8sMteaUym1X9L+ISc/Zq1GlfzK4MJraebJ5mGJyfhTfyPTthIvYtJJbtfIi5LmKOPH/wATFf6Yv/dI5PX375/DrdDPtv8AL3mkyVBHP26MccnJLmTnOLb2a5Wr+BnWsl+Chw3l9ycWnv49pN/LqA8pxwyU480Nt2pJ3Fv4/n5jiWl7LmhLl60/v2+pcZ3ba4ZpKhTWzSuzXGPNyXVaDxqkq6dPiUy2yOK6CU4TS6vdfFboGuFjBjgn3iw29EY2q4fmufLDZu1JtJeoZWaG2HrOG5JZPFNJpXcfE/oRKmxW0mO8nVtQXdd3sgD3vDI1hSfkTQwOLQSmz39B6yeDrr+VjZkdOOXVPIXGdVsiLiK4sCc5CCDAIsAQAgNOLKEdYZZLuw0va5p9S7Tn7v3k2focy/VY0ed+1jNRajfReRNnjSpfu29zi0eLVxWRrptXqvM8Vzy47p6pjM4q/qaw8zdKPbZF93cnt0xtZrIt+E1xxvyi5RlRy/8AFJ30hFP5tv6nM66/fJ+zp9F+S393s9PmTijnuhK6Yove6380rr49Q7Tmd+Ep47SS2p2nb+pFxrScnny7LUuKqpbLr8hH+7pgn7RVGUo9N1tVO18r/AuSovjy9Fwyc4x/aStLvfVm2Lycur6ajexbzs3U6iXbt1HpthIzVqVD736k1rpj6jWcya32sm3YZC4d7S25Vb27uhC1Z0HB8eNt25SbvmlXTtSCiNmqhsSe3luJT8UjpdDPtv8ALndbfM/hkZWdKRzbVTIyozqtkZcZ5VxYFHOQjQkBIMDIDAElEoJxBS5otLLJJRj8ycspIvHHb2Wi4BCdNzdKk1HvR5Muax6ZxyvR44Y8GJ8lJJNpM813lfLeaxnh4XivG8mTmhJVv2PfhxSeY8efLb4ZmFl1MZvEssoZ3Jd1Fr4Ul9DjdXP+Sux0l/443eDcXb2bPHY9cr1Ol1d0ILnXoVo9p4pb0+n3r4E2NJWhpdJFPmvYU8Flfh2nq02knsu19l1K7k9nhoajWJaeD7y5Ffr1b+5mvxt5ZjvKz9Fd66E1V+Kt13kLbXWmNxDOldxl9lfZYr5Xt5/LqHJ07ry/MnQWsMgKrmOYFtT4jxPlTEcYeTVe0VnR6GXWTwddZ9qnlZ0o5lVMhcZ1Xky2dchCOchGgwJFgEQAAzRQdsVXuCo9Lw1Y4RdvxNKmefPdr046ka2h4olJRj/hGeWC5kvajTvLbnPljXS9vmRL2+lWb9vI8UyYlOUYJPtzfkerCXXl5s7N+FTEyrE4q/G9PzY1kXWO0v6X+T/E5/Wce53T4dHpOTV7f1ZWj1HLJHNsdGPY8K11pGVi49Hpc+yHCrR08LdlDa5LVJVFGWbTCKVxcpUt/NbCi7T1uq8OOD6R57XnzPY034jGY+bf1Rwavkp2kvoVCvlT4lq1l8SfhXur6jSxXO5CNfwuhAanU8q6gHnddquZvfYAePaC9d/tOz0vH28c38+XI6rk7s/Hw5ZGep46q5GVEZK8i2bm2I4gwCDAIsQRAADNDJ0gxnFvFv1kya0j0fBp44pNve/MwzlrfGxw/SHjDyPkjtFda7lcXHrzUcnJvww4G9ZRa08Fe/yIq8WjLTxquqapp90+pjfPitp49PH8U0TwTrrF7wl5ryfqjk83FePLXw6vFyd+O1jg+padHnyjePXaHV9LZBtrHxVR2sexIf67fzIsaYniztVfzBVQ1ep8b/pj9Rkw9fxCTbinS7+q8i4muGm4g4um9mNmsSzL3kwC1j1KrqIM3iGqb2QQKOmg5y391e95N9kerpuH6mXn1Hm6jl7Mf3q7kZ2I49qtkY0VWyMuIyV5MpkgxLQYEiwCLEaIAAZoYSQydYCVFnFt3+Qlx2y5YS7P0r6hJRbKhixczpDt0Um23k4MoYubm8XW+iow+ru6bfT1FCMndXZaJfKvxvBz6eb7wqS9PP7rPL1WMuH8PZ02VmbJ4FhfNbT+a2+05GTq4vY4ccK3+6jMw4RW6+oKiazegLldcepEtV1+qqUvWMfqETWFLP4jRnXbHiUujBK5h07r3gJYwwSJNX1UE9kt26RWMtskLK6m78CNRSiui+992d7j45hjqOHyctzy3XLIzRja4TY0q2WRURlXBsqs4i2JSDAIsQRAECgBgCSTGE4sA6KQGmmMLmjyuDtE5Tasbpc1PE5SaT6dkROPSsuT4QjJdRjaGvyfs3jS3ybP+hPd18q+05/Wcmp2uj0nHu9w0enUFsjl10lpZKFo9u8syr4ho1b2tb38g0W3F6qmGlzJQ1euuct+iivuv6jkLajkne6KRa0dHLo+oFtpY5CDtCbJNCa8UZevma8Hjkx3+rLm84Vxmzvxwq4zY0VXySKkRtWyyKkZZZOVjEJkrRYBFiBMDIDISjAgMJJgScWMO2GaXUKcsaWCMK5m/kRbV+HKWZK0uhcx2yucjpjcYxc53yrtsm2+iXxMOflnHNvV03D9Sq+KXM3OXV/ZFLol6I4WeVyttdvDGYySLccuxC9j2gziMs1/ANDbjPKMtqGpz19A0cqrxLSzwuDl/wAyKcvTJ3j8lym/Lw3j1v5n9sOLnnJ3a+L/AE4RybGLba7odQCWvp9RsI3ZZhUJe02EA5cytf3ej8ztdLzd+Or7jj9Vw9mW56qtkmeuR4rVHLkNZHnzzcXIaJdlZFawmxLJiCLAECgBkSYAGMjAGmOJpqRUTXRZmOROWVS08HOSTddd302V9R55zDHf6I4+O8ufbUNTqudpJ+CG0PX/AFHA6jm+plv4fS9PxTiwkdMeXY8z0bd1nHobKeo2Abcfb7Bobc55wDtw3ApT55dI+6vOX+D3dHw91778f+vF1nP2zsnz/wCNLX4Y5oOEvjGX8suzPdycU5MdV4OPmvHl3R5CScG4y6ptP4o42WNxtl+HaxymUlny66fLTFo9tHDqBaG1mOoFobTWoDQ2cNVTvqv4l5ovi5Lx5d0RyYTPG41DV37yfhfutd0fQ8OeOeMsfM9Vx58eV36U3I2eTdCZNbYAitZQJUJiMmBkJQAIkrAyMCMZAZUykVKCtpfgO3U2WM3ZHDXaxLmx45XC95V19F6evc5HU9T9TxPDtdL0v0vN8/8AxUx6ijxae3bqtWGgl+uBoIT1gaDn+uBoIPVDD0WgfLjin16v4vc7nBx9nHI+f6jm7+TKz18f6WvaGumfc89xzHWTn7TX+5bP7qOV1vH28m/1dboeTu4+39Gcpnje1Yx5wDvHUi0ElqQ0D/WQ0axpdYqcJVUvdb/hl+TPX0vP9PKS+nj6vp/q4XXs5wa6o7ndLPD5z6dl8kiaueAJYJVCsSyEcAGVgCJaACMCoGRjJ0xRT67Je89tl5hllMZujHDvykjP1+u96GN+Do51Tmvojlc/U3k8TxHX6fpceLz7rNcjyvWLAFzABYArAgAaHC9Lb55e6vdX80l9Ee3o+n+pl3X1P7eDr+r+jh24/mv9Nj2jO3p85M6ksou1U5K5avH7SLj36xfqu3z6Hm6rg+ph49z09nRdV9Pkm/V8VgNHCr6Q4iCaAJIAGAKwDT0Wqc4+ze81XI2+sV/D8TpdH1Gr25VzOv6a5TuwnlM6bjAmrgJrSASiEoMRkB6RJUYwYFTKiKaX5tvokurYXKYzdGONzuoztdrefwx2h9nM/NnI5+e8l/Z2uDp5xT91Fs870EwBAAwIJgAAd9Jp+eSXbrJ+SNuHivLnMYx5+acOFzrcjFJJLotkvJH0OGEwxmM+HyvLyZcmVyyvmmWzMRBMDZ3EsVS5l0lu/wCrv+Zw+t4fp57nqvpfw/qPq8er7x8KSPE96SYBKwAAEwATrfv2GK1sGdZI9FzL3q7r+b/B1+l5++dt9uL1nTTD7sZ4M9bwQUTWkhCqoCVEBkJRCMAEolQqY2dctZ+6yf2/9SPP1f8Ajr1dF/lY5yHYRAwAIATAggBgbV4V0n/Z/wBx0/w73n/pyPxb8uH81fZ1nBCABjBgSvxD93/cvwZzfxL8mP8ALsfhH58v4ZBx3dSQgaGDAEAAwt8L/eR+f4M9HTf5I83U/wCOrp2q+ex9Jw6MitsPSDEqIiMMRkBv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1115616" y="537321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Puerto Asís, </a:t>
            </a:r>
            <a:r>
              <a:rPr lang="es-CO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Noviembre 2013.</a:t>
            </a:r>
          </a:p>
          <a:p>
            <a:pPr algn="ctr"/>
            <a:r>
              <a:rPr lang="es-CO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Putumayo  </a:t>
            </a:r>
            <a:r>
              <a:rPr lang="es-CO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COLOMBIA</a:t>
            </a:r>
            <a:endParaRPr lang="es-CO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0485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 smtClean="0">
                <a:latin typeface="Aharoni" pitchFamily="2" charset="-79"/>
                <a:cs typeface="Aharoni" pitchFamily="2" charset="-79"/>
              </a:rPr>
              <a:t>El día lunes 11 de noviembre, nos </a:t>
            </a:r>
            <a:r>
              <a:rPr lang="es-CO" sz="2800" dirty="0" smtClean="0">
                <a:latin typeface="Aharoni" pitchFamily="2" charset="-79"/>
                <a:cs typeface="Aharoni" pitchFamily="2" charset="-79"/>
              </a:rPr>
              <a:t>encontramos como </a:t>
            </a:r>
            <a:r>
              <a:rPr lang="es-CO" sz="2800" dirty="0" smtClean="0">
                <a:latin typeface="Aharoni" pitchFamily="2" charset="-79"/>
                <a:cs typeface="Aharoni" pitchFamily="2" charset="-79"/>
              </a:rPr>
              <a:t>familia  </a:t>
            </a:r>
            <a:r>
              <a:rPr lang="es-CO" sz="2800" dirty="0" smtClean="0">
                <a:latin typeface="Aharoni" pitchFamily="2" charset="-79"/>
                <a:cs typeface="Aharoni" pitchFamily="2" charset="-79"/>
              </a:rPr>
              <a:t>con los Laicos </a:t>
            </a:r>
            <a:r>
              <a:rPr lang="es-CO" sz="2800" dirty="0" smtClean="0">
                <a:latin typeface="Aharoni" pitchFamily="2" charset="-79"/>
                <a:cs typeface="Aharoni" pitchFamily="2" charset="-79"/>
              </a:rPr>
              <a:t>MIC, </a:t>
            </a:r>
            <a:endParaRPr lang="es-CO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:\Users\HERMANAS\Desktop\CAMARA NOV\ENC. LAICOS NOV.2013 (23).JPG"/>
          <p:cNvPicPr>
            <a:picLocks noChangeAspect="1" noChangeArrowheads="1"/>
          </p:cNvPicPr>
          <p:nvPr/>
        </p:nvPicPr>
        <p:blipFill>
          <a:blip r:embed="rId2" cstate="print"/>
          <a:srcRect t="21105" r="3587"/>
          <a:stretch>
            <a:fillRect/>
          </a:stretch>
        </p:blipFill>
        <p:spPr bwMode="auto">
          <a:xfrm>
            <a:off x="467544" y="3573016"/>
            <a:ext cx="4392488" cy="2695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HERMANAS\Desktop\CAMARA NOV\ENC. LAICOS NOV.2013 (25).JPG"/>
          <p:cNvPicPr>
            <a:picLocks noChangeAspect="1" noChangeArrowheads="1"/>
          </p:cNvPicPr>
          <p:nvPr/>
        </p:nvPicPr>
        <p:blipFill>
          <a:blip r:embed="rId3" cstate="print"/>
          <a:srcRect t="19796"/>
          <a:stretch>
            <a:fillRect/>
          </a:stretch>
        </p:blipFill>
        <p:spPr bwMode="auto">
          <a:xfrm>
            <a:off x="4644008" y="1988840"/>
            <a:ext cx="3960440" cy="238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5076056" y="4509120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para reflexionar y compartir.</a:t>
            </a:r>
            <a:endParaRPr lang="es-CO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014497">
            <a:off x="284326" y="886305"/>
            <a:ext cx="1642479" cy="533053"/>
          </a:xfrm>
        </p:spPr>
        <p:txBody>
          <a:bodyPr>
            <a:noAutofit/>
          </a:bodyPr>
          <a:lstStyle/>
          <a:p>
            <a:r>
              <a:rPr lang="es-CO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Objetivo:</a:t>
            </a:r>
            <a:endParaRPr lang="es-CO" sz="2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23728" y="620688"/>
            <a:ext cx="60486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cs typeface="Arabic Typesetting" pitchFamily="66" charset="-78"/>
              </a:rPr>
              <a:t>Generar un espacio de encuentro y reflexión para profundizar el tema  “DIALOGO EN LA VIDA  FAMILIAR Y PERSONAL”, respondiendo a la necesidad que fue surgiendo en el  proceso formativo.</a:t>
            </a:r>
            <a:endParaRPr lang="es-CO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just"/>
            <a:endParaRPr lang="es-CO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C:\Users\HERMANAS\Desktop\CAMARA NOV\ENC. LAICOS NOV.2013 (21).JPG"/>
          <p:cNvPicPr>
            <a:picLocks noChangeAspect="1" noChangeArrowheads="1"/>
          </p:cNvPicPr>
          <p:nvPr/>
        </p:nvPicPr>
        <p:blipFill>
          <a:blip r:embed="rId3" cstate="print"/>
          <a:srcRect t="17929" r="7552"/>
          <a:stretch>
            <a:fillRect/>
          </a:stretch>
        </p:blipFill>
        <p:spPr bwMode="auto">
          <a:xfrm rot="19740192">
            <a:off x="323527" y="3068960"/>
            <a:ext cx="4176741" cy="278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HERMANAS\Desktop\CAMARA NOV\ENC. LAICOS NOV.2013 (20).JPG"/>
          <p:cNvPicPr>
            <a:picLocks noChangeAspect="1" noChangeArrowheads="1"/>
          </p:cNvPicPr>
          <p:nvPr/>
        </p:nvPicPr>
        <p:blipFill>
          <a:blip r:embed="rId4" cstate="print"/>
          <a:srcRect l="5660" t="20126" r="5660"/>
          <a:stretch>
            <a:fillRect/>
          </a:stretch>
        </p:blipFill>
        <p:spPr bwMode="auto">
          <a:xfrm>
            <a:off x="4644008" y="2780928"/>
            <a:ext cx="405059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54868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Desde la experiencia de cada familia se constata que muchas de las incomprensiones y dificultades en el hogar tienen su origen en el no saber escuchar y la incapacidad para dialogar, lo que lleva a utilizar muchos mecanismos para la simple supervivencia y a través de ella ir matando el amor y la unidad familiar.</a:t>
            </a:r>
            <a:endParaRPr lang="es-CO" b="1" dirty="0"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530120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Queda como reto y compromiso ser personas, familias de escucha, acogida, dialogo, capaces de silencio, perdón y humildad para acoger a los otros y otras como don y regalo de Dios.</a:t>
            </a:r>
            <a:endParaRPr lang="es-CO" sz="2000" b="1" dirty="0">
              <a:solidFill>
                <a:schemeClr val="accent1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C:\Users\HERMANAS\Desktop\CAMARA NOV\ENC. LAICOS NOV.2013 (27).JPG"/>
          <p:cNvPicPr>
            <a:picLocks noChangeAspect="1" noChangeArrowheads="1"/>
          </p:cNvPicPr>
          <p:nvPr/>
        </p:nvPicPr>
        <p:blipFill>
          <a:blip r:embed="rId2" cstate="print"/>
          <a:srcRect t="23750"/>
          <a:stretch>
            <a:fillRect/>
          </a:stretch>
        </p:blipFill>
        <p:spPr bwMode="auto">
          <a:xfrm>
            <a:off x="1547664" y="1988840"/>
            <a:ext cx="5796136" cy="3314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HERMANAS\Desktop\CAMARA NOV\ENC. LAICOS NOV.2013 (3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515882" cy="263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5616624" cy="872768"/>
          </a:xfrm>
        </p:spPr>
        <p:txBody>
          <a:bodyPr>
            <a:normAutofit/>
          </a:bodyPr>
          <a:lstStyle/>
          <a:p>
            <a:r>
              <a:rPr lang="es-CO" sz="4000" dirty="0" smtClean="0">
                <a:latin typeface="Algerian" pitchFamily="82" charset="0"/>
              </a:rPr>
              <a:t>NO PODIA FALTAR</a:t>
            </a:r>
            <a:endParaRPr lang="es-CO" sz="4000" dirty="0">
              <a:latin typeface="Algerian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43808" y="2060848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El compartir y la integración en familia!</a:t>
            </a:r>
            <a:endParaRPr lang="es-CO" sz="24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27584" y="5733256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Preparando, haciendo y degustando</a:t>
            </a:r>
            <a:endParaRPr lang="es-CO" sz="24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C:\Users\HERMANAS\Desktop\CAMARA NOV\ENC. LAICOS NOV.2013 (32).JPG"/>
          <p:cNvPicPr>
            <a:picLocks noChangeAspect="1" noChangeArrowheads="1"/>
          </p:cNvPicPr>
          <p:nvPr/>
        </p:nvPicPr>
        <p:blipFill>
          <a:blip r:embed="rId4" cstate="print"/>
          <a:srcRect t="20128" r="22364"/>
          <a:stretch>
            <a:fillRect/>
          </a:stretch>
        </p:blipFill>
        <p:spPr bwMode="auto">
          <a:xfrm>
            <a:off x="251520" y="1403074"/>
            <a:ext cx="2664296" cy="3654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HERMANAS\Desktop\CAMARA NOV\ENC. LAICOS NOV.2013 (2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924944"/>
            <a:ext cx="3515882" cy="2636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HERMANAS\Desktop\CAMARA NOV\ENC. LAICOS NOV.2013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501008"/>
            <a:ext cx="3419872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178</Words>
  <Application>Microsoft Office PowerPoint</Application>
  <PresentationFormat>Presentación en pantalla (4:3)</PresentationFormat>
  <Paragraphs>15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Flujo</vt:lpstr>
      <vt:lpstr>Convivencia de  laicos  MIC</vt:lpstr>
      <vt:lpstr>El día lunes 11 de noviembre, nos encontramos como familia  con los Laicos MIC, </vt:lpstr>
      <vt:lpstr>Objetivo:</vt:lpstr>
      <vt:lpstr>Diapositiva 4</vt:lpstr>
      <vt:lpstr>NO PODIA FALTAR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CONVIVENCIA DE LAICOS  MIC PUERTO ASIS  COLOMBIA</dc:title>
  <dc:creator>HERMANAS</dc:creator>
  <cp:lastModifiedBy>HERMANAS</cp:lastModifiedBy>
  <cp:revision>13</cp:revision>
  <dcterms:created xsi:type="dcterms:W3CDTF">2013-11-15T15:23:42Z</dcterms:created>
  <dcterms:modified xsi:type="dcterms:W3CDTF">2013-11-17T21:45:43Z</dcterms:modified>
</cp:coreProperties>
</file>