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72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861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483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431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506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3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818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154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686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353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392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9563-CA7A-4528-9B95-D3F88C892BB6}" type="datetimeFigureOut">
              <a:rPr lang="es-CO" smtClean="0"/>
              <a:t>04/08/2016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5CA6-6F5B-4D41-AF30-321DF13713A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47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8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estos 166 años</a:t>
            </a:r>
            <a:endParaRPr lang="es-CO" sz="8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99"/>
          <a:stretch/>
        </p:blipFill>
        <p:spPr>
          <a:xfrm rot="1062931">
            <a:off x="4907028" y="3421666"/>
            <a:ext cx="4014942" cy="2790472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1" r="2001"/>
          <a:stretch/>
        </p:blipFill>
        <p:spPr>
          <a:xfrm rot="20869121">
            <a:off x="602876" y="1832144"/>
            <a:ext cx="4039055" cy="2847215"/>
          </a:xfrm>
          <a:prstGeom prst="rect">
            <a:avLst/>
          </a:prstGeom>
        </p:spPr>
      </p:pic>
      <p:sp>
        <p:nvSpPr>
          <p:cNvPr id="6" name="5 Rectángulo"/>
          <p:cNvSpPr/>
          <p:nvPr/>
        </p:nvSpPr>
        <p:spPr>
          <a:xfrm>
            <a:off x="4896851" y="1700808"/>
            <a:ext cx="448142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6000" dirty="0" smtClean="0">
                <a:solidFill>
                  <a:srgbClr val="0070C0"/>
                </a:solidFill>
              </a:rPr>
              <a:t>este mensaje </a:t>
            </a:r>
            <a:endParaRPr lang="es-CO" sz="6000" dirty="0">
              <a:solidFill>
                <a:srgbClr val="0070C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35218" y="5589240"/>
            <a:ext cx="448193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6000" dirty="0">
                <a:solidFill>
                  <a:srgbClr val="0070C0"/>
                </a:solidFill>
              </a:rPr>
              <a:t>e</a:t>
            </a:r>
            <a:r>
              <a:rPr lang="es-CO" sz="6000" dirty="0" smtClean="0">
                <a:solidFill>
                  <a:srgbClr val="0070C0"/>
                </a:solidFill>
              </a:rPr>
              <a:t>sta </a:t>
            </a:r>
            <a:r>
              <a:rPr lang="es-CO" sz="6000" dirty="0" smtClean="0">
                <a:solidFill>
                  <a:srgbClr val="0070C0"/>
                </a:solidFill>
              </a:rPr>
              <a:t>memoria</a:t>
            </a:r>
            <a:endParaRPr lang="es-CO" sz="6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63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uario\AppData\Local\Microsoft\Windows\Temporary Internet Files\Content.IE5\QS38QWWN\1280px-Flag_of_Colombia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873647"/>
            <a:ext cx="4752529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1700808"/>
            <a:ext cx="5832648" cy="2880319"/>
          </a:xfrm>
        </p:spPr>
        <p:txBody>
          <a:bodyPr>
            <a:normAutofit/>
          </a:bodyPr>
          <a:lstStyle/>
          <a:p>
            <a: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FELIZ ANIVERSARIO FUNDACIONAL</a:t>
            </a:r>
            <a:br>
              <a:rPr lang="es-CO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AGOSTO 4 2016</a:t>
            </a:r>
            <a:br>
              <a:rPr lang="es-C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Misioneras de la Inmaculada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1985" y="4581866"/>
            <a:ext cx="3941779" cy="1692614"/>
          </a:xfrm>
        </p:spPr>
        <p:txBody>
          <a:bodyPr>
            <a:noAutofit/>
          </a:bodyPr>
          <a:lstStyle/>
          <a:p>
            <a:r>
              <a:rPr lang="es-CO" sz="1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«Ha de darse a la mujer una educación más sólida y brillante que la coloque en el noble y distinguido lugar que le corresponde y que tan  justamente le adjudicó el Hijo eterno de Dios con su venida»</a:t>
            </a:r>
            <a:endParaRPr lang="es-CO" sz="18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868144" y="351802"/>
            <a:ext cx="2952328" cy="1349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s-CO" sz="20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CO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 Virgen me ha concedido una gran gracia, y es de ver más claro en muchas cosas»</a:t>
            </a:r>
            <a:endParaRPr lang="es-CO" sz="2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092280" y="2060847"/>
            <a:ext cx="183281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«he venido de dicho santuario penetrada de la necesidad de trabajar antes de todo a mi propia santificación»</a:t>
            </a:r>
            <a:endParaRPr lang="es-CO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86204" y="2026007"/>
            <a:ext cx="15841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«Es de nuestro mayor interés de suplicar con grande fervor a nuestro divino Esposo Jesús»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790032" y="5013176"/>
            <a:ext cx="40284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«Incesantes desvelos, trabajos  y sufrimientos que por espacio de 16 años estoy llevando para levantar, en obsequio de mi Dios y Señor, ese Instituto, único objeto de mis eternas aspiraciones» </a:t>
            </a:r>
            <a:endParaRPr lang="es-CO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27584" y="336948"/>
            <a:ext cx="31908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«Dios nuestro Señor lo ha querido, porque acrisolando la congregación fortifique sus cimientos y se extienda quizá por todo»</a:t>
            </a:r>
            <a:endParaRPr lang="es-CO" dirty="0">
              <a:solidFill>
                <a:srgbClr val="C00000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01857" y="336948"/>
            <a:ext cx="11782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i="1" dirty="0" smtClean="0">
                <a:latin typeface="Times New Roman" pitchFamily="18" charset="0"/>
                <a:cs typeface="Times New Roman" pitchFamily="18" charset="0"/>
              </a:rPr>
              <a:t>«Viviendo sola con Dios sólo»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879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Delegación Colombia</a:t>
            </a:r>
            <a:endParaRPr lang="es-CO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400" dirty="0" smtClean="0">
                <a:solidFill>
                  <a:srgbClr val="0070C0"/>
                </a:solidFill>
              </a:rPr>
              <a:t>Alfonsa sigue vivo tu Espíritu abrazos a nuestras hermanas desde</a:t>
            </a:r>
          </a:p>
          <a:p>
            <a:r>
              <a:rPr lang="es-CO" sz="4400" dirty="0" smtClean="0">
                <a:solidFill>
                  <a:srgbClr val="0070C0"/>
                </a:solidFill>
              </a:rPr>
              <a:t>Puerto Asís</a:t>
            </a:r>
          </a:p>
          <a:p>
            <a:r>
              <a:rPr lang="es-CO" sz="4400" dirty="0" smtClean="0">
                <a:solidFill>
                  <a:srgbClr val="0070C0"/>
                </a:solidFill>
              </a:rPr>
              <a:t>Samaniego</a:t>
            </a:r>
          </a:p>
          <a:p>
            <a:r>
              <a:rPr lang="es-CO" sz="4400" dirty="0" smtClean="0">
                <a:solidFill>
                  <a:srgbClr val="0070C0"/>
                </a:solidFill>
              </a:rPr>
              <a:t>Bogotá</a:t>
            </a:r>
            <a:endParaRPr lang="es-CO" sz="4400" dirty="0">
              <a:solidFill>
                <a:srgbClr val="0070C0"/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2924944"/>
            <a:ext cx="4571999" cy="3428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697045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189</Words>
  <Application>Microsoft Office PowerPoint</Application>
  <PresentationFormat>Presentación en pantalla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En estos 166 años</vt:lpstr>
      <vt:lpstr>FELIZ ANIVERSARIO FUNDACIONAL AGOSTO 4 2016 Misioneras de la Inmaculada</vt:lpstr>
      <vt:lpstr>Delegación Colombia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FELIZ ANIVERSARIO FUNDACIONAL</dc:title>
  <dc:creator>Usuario</dc:creator>
  <cp:lastModifiedBy>Usuario</cp:lastModifiedBy>
  <cp:revision>7</cp:revision>
  <dcterms:created xsi:type="dcterms:W3CDTF">2016-08-04T15:19:39Z</dcterms:created>
  <dcterms:modified xsi:type="dcterms:W3CDTF">2016-08-04T16:52:21Z</dcterms:modified>
</cp:coreProperties>
</file>