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>
        <p:scale>
          <a:sx n="46" d="100"/>
          <a:sy n="46" d="100"/>
        </p:scale>
        <p:origin x="-1116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5-31T09:33:37.401" idx="1">
    <p:pos x="10" y="10"/>
    <p:text/>
    <p:extLst>
      <p:ext uri="{C676402C-5697-4E1C-873F-D02D1690AC5C}">
        <p15:threadingInfo xmlns=""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3750" y="327212"/>
            <a:ext cx="11335873" cy="1788460"/>
          </a:xfrm>
        </p:spPr>
        <p:txBody>
          <a:bodyPr/>
          <a:lstStyle/>
          <a:p>
            <a:r>
              <a:rPr lang="es-CO" dirty="0" smtClean="0"/>
              <a:t>Encuentro de animadoras de comunidad</a:t>
            </a:r>
            <a:endParaRPr lang="es-CO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800" y="3675529"/>
            <a:ext cx="4482352" cy="1721225"/>
          </a:xfrm>
        </p:spPr>
        <p:txBody>
          <a:bodyPr>
            <a:normAutofit/>
          </a:bodyPr>
          <a:lstStyle/>
          <a:p>
            <a:r>
              <a:rPr lang="es-CO" sz="2400" b="1" dirty="0" smtClean="0">
                <a:solidFill>
                  <a:srgbClr val="FF0000"/>
                </a:solidFill>
              </a:rPr>
              <a:t>Delegación Colombia</a:t>
            </a:r>
          </a:p>
          <a:p>
            <a:r>
              <a:rPr lang="es-CO" sz="2400" b="1" dirty="0" smtClean="0">
                <a:solidFill>
                  <a:srgbClr val="FF0000"/>
                </a:solidFill>
              </a:rPr>
              <a:t>Bogotá, mayo 27-29 de 2017</a:t>
            </a:r>
            <a:endParaRPr lang="es-CO" sz="2400" b="1" dirty="0">
              <a:solidFill>
                <a:srgbClr val="FF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2" y="1367117"/>
            <a:ext cx="6992471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l</a:t>
            </a:r>
            <a:endParaRPr lang="es-C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215153"/>
            <a:ext cx="11385176" cy="2097741"/>
          </a:xfrm>
        </p:spPr>
        <p:txBody>
          <a:bodyPr/>
          <a:lstStyle/>
          <a:p>
            <a:pPr algn="just"/>
            <a:r>
              <a:rPr lang="es-CO" b="1" dirty="0" smtClean="0"/>
              <a:t>Objetivo</a:t>
            </a:r>
            <a:r>
              <a:rPr lang="es-CO" dirty="0" smtClean="0"/>
              <a:t>: favorecer el encuentro y compartir de nuestra experiencia en el ejercicio de la animación, para fundamentar nuestra responsabilidad desde la Palabra y nuestras Constituciones.</a:t>
            </a:r>
          </a:p>
          <a:p>
            <a:pPr algn="just"/>
            <a:r>
              <a:rPr lang="es-CO" b="1" i="1" dirty="0" smtClean="0"/>
              <a:t>Tema</a:t>
            </a:r>
            <a:r>
              <a:rPr lang="es-CO" dirty="0" smtClean="0"/>
              <a:t>: Nuevos estilos de autoridad, gobierno y animación comunitaria.</a:t>
            </a:r>
            <a:endParaRPr lang="es-CO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38366"/>
            <a:ext cx="6418729" cy="4814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/>
          <p:cNvSpPr txBox="1"/>
          <p:nvPr/>
        </p:nvSpPr>
        <p:spPr>
          <a:xfrm>
            <a:off x="6418730" y="2086675"/>
            <a:ext cx="4876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Fue una gran oportunidad para </a:t>
            </a:r>
          </a:p>
          <a:p>
            <a:r>
              <a:rPr lang="es-CO" dirty="0" smtClean="0"/>
              <a:t>Celebrar la vida </a:t>
            </a:r>
            <a:r>
              <a:rPr lang="es-CO" dirty="0" smtClean="0"/>
              <a:t>y </a:t>
            </a:r>
            <a:r>
              <a:rPr lang="es-CO" dirty="0" smtClean="0"/>
              <a:t>la presencia</a:t>
            </a:r>
          </a:p>
          <a:p>
            <a:r>
              <a:rPr lang="es-CO" dirty="0" smtClean="0"/>
              <a:t>de Vicenta entre nosotras.</a:t>
            </a:r>
          </a:p>
          <a:p>
            <a:r>
              <a:rPr lang="es-CO" dirty="0" smtClean="0"/>
              <a:t>Tiempo de gracia y serenidad en medio</a:t>
            </a:r>
          </a:p>
          <a:p>
            <a:r>
              <a:rPr lang="es-CO" dirty="0" smtClean="0"/>
              <a:t>del trajinar cotidiano.</a:t>
            </a:r>
          </a:p>
          <a:p>
            <a:r>
              <a:rPr lang="es-CO" dirty="0" smtClean="0"/>
              <a:t>Tiempo de ENCUENTRO de reconocer nuestras fortalezas y fragilidades personales y comunitarias  que necesitamos CUIDAR, CURAR, Acompañar y sobre todo Contemplar desde la mirada de JESÚS y con </a:t>
            </a:r>
          </a:p>
          <a:p>
            <a:r>
              <a:rPr lang="es-CO" dirty="0"/>
              <a:t>l</a:t>
            </a:r>
            <a:r>
              <a:rPr lang="es-CO" dirty="0" smtClean="0"/>
              <a:t>a </a:t>
            </a:r>
            <a:r>
              <a:rPr lang="es-CO" dirty="0" smtClean="0"/>
              <a:t>fuerza de su ESPÍRITU recrear y dar  los</a:t>
            </a:r>
          </a:p>
          <a:p>
            <a:r>
              <a:rPr lang="es-CO" dirty="0" smtClean="0"/>
              <a:t>pasos posibles con acierto, novedad, misericordia y ternura. </a:t>
            </a:r>
          </a:p>
          <a:p>
            <a:pPr algn="just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981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9526" y="561109"/>
            <a:ext cx="6338455" cy="5340927"/>
          </a:xfrm>
        </p:spPr>
        <p:txBody>
          <a:bodyPr>
            <a:normAutofit/>
          </a:bodyPr>
          <a:lstStyle/>
          <a:p>
            <a:pPr algn="ctr"/>
            <a:r>
              <a:rPr lang="es-CO" sz="2400" cap="none" dirty="0">
                <a:latin typeface="Bodoni MT Black" panose="02070A03080606020203" pitchFamily="18" charset="0"/>
              </a:rPr>
              <a:t>D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ios nos invita a comprometernos </a:t>
            </a:r>
            <a:r>
              <a:rPr lang="es-CO" sz="2400" cap="none" dirty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 a cultivar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relaciones humanizadoras que den fruto de nueva </a:t>
            </a:r>
            <a:r>
              <a:rPr lang="es-CO" sz="2400" cap="none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humanidad</a:t>
            </a:r>
            <a:r>
              <a:rPr lang="es-CO" sz="2400" cap="none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br>
              <a:rPr lang="es-CO" sz="2400" cap="none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CO" sz="2400" cap="none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Nos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recuerda su nueva alianza con él “Dios fiel, compasivo y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Misericordioso.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Nos urge a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” 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Salir al encuentro de la vida y acoger con ternura y bondad la fragilidad que somos </a:t>
            </a:r>
            <a:r>
              <a:rPr lang="es-CO" sz="2400" cap="none" dirty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CO" sz="2400" cap="none" dirty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s-CO" sz="2400" cap="none" dirty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CO" sz="2400" cap="none" dirty="0" smtClean="0">
                <a:latin typeface="Bodoni MT Black" panose="02070A030806060202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“Salgamos a prisa al ENCUENTRO de la vida”</a:t>
            </a:r>
            <a:endParaRPr lang="es-CO" sz="2400" cap="none" dirty="0"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5" y="1336963"/>
            <a:ext cx="4922981" cy="3692236"/>
          </a:xfrm>
        </p:spPr>
      </p:pic>
    </p:spTree>
    <p:extLst>
      <p:ext uri="{BB962C8B-B14F-4D97-AF65-F5344CB8AC3E}">
        <p14:creationId xmlns:p14="http://schemas.microsoft.com/office/powerpoint/2010/main" val="19686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198</TotalTime>
  <Words>148</Words>
  <Application>Microsoft Office PowerPoint</Application>
  <PresentationFormat>Personalizado</PresentationFormat>
  <Paragraphs>15</Paragraphs>
  <Slides>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4" baseType="lpstr">
      <vt:lpstr>Sector</vt:lpstr>
      <vt:lpstr>Encuentro de animadoras de comunidad</vt:lpstr>
      <vt:lpstr>l</vt:lpstr>
      <vt:lpstr>Dios nos invita a comprometernos  y a cultivar  relaciones humanizadoras que den fruto de nueva humanidad.  Nos recuerda su nueva alianza con él “Dios fiel, compasivo y Misericordioso. Nos urge a” Salir al encuentro de la vida y acoger con ternura y bondad la fragilidad que somos .   “Salgamos a prisa al ENCUENTRO de la vida”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Encuentro de animadoras de comunidad</dc:title>
  <dc:creator>USER</dc:creator>
  <cp:lastModifiedBy>USER</cp:lastModifiedBy>
  <cp:revision>22</cp:revision>
  <dcterms:created xsi:type="dcterms:W3CDTF">2017-05-31T14:13:56Z</dcterms:created>
  <dcterms:modified xsi:type="dcterms:W3CDTF">2017-06-02T17:05:47Z</dcterms:modified>
</cp:coreProperties>
</file>