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9" y="193183"/>
            <a:ext cx="3598903" cy="6398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762" y="978793"/>
            <a:ext cx="8358388" cy="2189409"/>
          </a:xfrm>
        </p:spPr>
        <p:txBody>
          <a:bodyPr/>
          <a:lstStyle/>
          <a:p>
            <a:pPr algn="ctr"/>
            <a:r>
              <a:rPr lang="es-PY" dirty="0" smtClean="0"/>
              <a:t>ENCUENTRO DE EQUIPOS MIC AMÉRICA LATINA </a:t>
            </a:r>
            <a:endParaRPr lang="es-P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0508" y="3820978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s-PY" sz="3200" dirty="0"/>
              <a:t>BUENOS AIRES - ARGENTINA</a:t>
            </a:r>
          </a:p>
          <a:p>
            <a:pPr algn="ctr"/>
            <a:r>
              <a:rPr lang="es-PY" sz="3200" dirty="0" smtClean="0"/>
              <a:t>12 – 14 DE 2017</a:t>
            </a:r>
            <a:endParaRPr lang="es-PY" sz="3200" dirty="0"/>
          </a:p>
        </p:txBody>
      </p:sp>
    </p:spTree>
    <p:extLst>
      <p:ext uri="{BB962C8B-B14F-4D97-AF65-F5344CB8AC3E}">
        <p14:creationId xmlns:p14="http://schemas.microsoft.com/office/powerpoint/2010/main" val="267568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25822"/>
          <a:stretch/>
        </p:blipFill>
        <p:spPr>
          <a:xfrm>
            <a:off x="8328312" y="2614411"/>
            <a:ext cx="3424060" cy="3966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3009633"/>
            <a:ext cx="6349284" cy="357147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460" y="244699"/>
            <a:ext cx="11154376" cy="3387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Y" dirty="0" smtClean="0"/>
              <a:t>Los días 12 al 14 de junio, nos reunimos los Equipos Provinciales: Argentina, América Latina, Delegación Colombia y representante de la comunidad de Bolivia, con las hermanas María Isabel </a:t>
            </a:r>
            <a:r>
              <a:rPr lang="es-PY" dirty="0" err="1" smtClean="0"/>
              <a:t>Remírez</a:t>
            </a:r>
            <a:r>
              <a:rPr lang="es-PY" dirty="0" smtClean="0"/>
              <a:t> y Celia Ron, del Equipo General.</a:t>
            </a:r>
          </a:p>
          <a:p>
            <a:pPr marL="0" indent="0" algn="just">
              <a:buNone/>
            </a:pPr>
            <a:r>
              <a:rPr lang="es-PY" dirty="0" smtClean="0"/>
              <a:t>Con el objetivo de concienciarnos de la importancia de la etapa pre-capitular y de la necesidad de aunar criterios en la animación de las comunidades, para la preparación del   XXIV Capítulo General.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4687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3682" y="0"/>
            <a:ext cx="10501090" cy="209069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PY" dirty="0" smtClean="0"/>
              <a:t>En un primer momento entramos en contacto con nuestra realidad personal, para ver cómo estamos, </a:t>
            </a:r>
            <a:r>
              <a:rPr lang="es-PY" dirty="0"/>
              <a:t>luego </a:t>
            </a:r>
            <a:r>
              <a:rPr lang="es-PY" dirty="0" smtClean="0"/>
              <a:t>expresamos que nos hemos sentido convocadas a este encuentro. Más adelante contemplamos la mística que iluminará el itinerario en los distintos momentos de la etapa pre-capitular. (</a:t>
            </a:r>
            <a:r>
              <a:rPr lang="es-PY" dirty="0" err="1" smtClean="0"/>
              <a:t>Jn</a:t>
            </a:r>
            <a:r>
              <a:rPr lang="es-PY" dirty="0" smtClean="0"/>
              <a:t> 20, 1-18)  ENCUENTRO con el Resucitado.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2" y="2648766"/>
            <a:ext cx="4868213" cy="273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35" y="1997834"/>
            <a:ext cx="5263167" cy="394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25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7321" y="382050"/>
            <a:ext cx="10204876" cy="245130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just">
              <a:buNone/>
            </a:pPr>
            <a:r>
              <a:rPr lang="es-PY" dirty="0" smtClean="0"/>
              <a:t>En ambiente de oración, lectura, reflexión y diálogo fuimos acogiendo el material a profundizar en </a:t>
            </a:r>
            <a:r>
              <a:rPr lang="es-PY" dirty="0" smtClean="0"/>
              <a:t>las comunidades </a:t>
            </a:r>
            <a:r>
              <a:rPr lang="es-PY" dirty="0" smtClean="0"/>
              <a:t>y que a su vez recogerá el aporte de todas las hermanas para la realización del documento Capitular, sentimos que es una gran responsabilidad que hemos de asumir con la Gracia y novedad del Espíritu del Resucitado que nos ha convocado y nos envía.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45" y="2561846"/>
            <a:ext cx="4746738" cy="267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93" y="2833352"/>
            <a:ext cx="2810500" cy="2901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54" y="4284326"/>
            <a:ext cx="4443211" cy="2499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70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02" y="347730"/>
            <a:ext cx="114493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Los tiempos orantes enmarcaron nuestro encuentro y nos inspiraron en el horizonte a seguir, algunas intuiciones:</a:t>
            </a:r>
          </a:p>
          <a:p>
            <a:r>
              <a:rPr lang="es-PY" dirty="0" smtClean="0"/>
              <a:t>Manos comprometidas en la construcción de la vida</a:t>
            </a:r>
          </a:p>
          <a:p>
            <a:r>
              <a:rPr lang="es-PY" dirty="0" smtClean="0"/>
              <a:t>Flores que se abren al contacto con la vida</a:t>
            </a:r>
          </a:p>
          <a:p>
            <a:r>
              <a:rPr lang="es-PY" dirty="0" smtClean="0"/>
              <a:t>Poesía que anima nuestro caminar…</a:t>
            </a:r>
          </a:p>
          <a:p>
            <a:r>
              <a:rPr lang="es-PY" dirty="0" smtClean="0"/>
              <a:t>ESTÁ LA PUERTA ABIERTA Para recibir la vida renovada, transfigurada con la gracia y la novedad del Espíritu del Resucitado, juntemos nuestras penas y temores, nuestros deseos y esperanzas…</a:t>
            </a:r>
          </a:p>
          <a:p>
            <a:r>
              <a:rPr lang="es-PY" dirty="0" smtClean="0"/>
              <a:t>LA VIDA ESTÁ ESPERANDO que salgamos a anunciar que Jesús el Señor está vivo y nos ama infinitamente</a:t>
            </a:r>
          </a:p>
          <a:p>
            <a:r>
              <a:rPr lang="es-PY" dirty="0" smtClean="0"/>
              <a:t>LA VIDA ES ENCONTRARNOS  con nuestras hermanas que han sido convocadas, elegidas por Jesús, para vivir una fraternidad sostenida como familia MIC</a:t>
            </a:r>
          </a:p>
          <a:p>
            <a:r>
              <a:rPr lang="es-PY" dirty="0" smtClean="0"/>
              <a:t>JUNTEMOS NUESTROS SUEÑOS para compartir, enriquecer y ser soporte unas de otras</a:t>
            </a:r>
          </a:p>
          <a:p>
            <a:r>
              <a:rPr lang="es-PY" dirty="0" smtClean="0"/>
              <a:t>NO HAY AMOR DE UNO SINO  amor de todas para hacer posible el cambio </a:t>
            </a:r>
          </a:p>
          <a:p>
            <a:r>
              <a:rPr lang="es-PY" dirty="0" smtClean="0"/>
              <a:t>EL PUNTO MÁS ALTO ES LLEGAR AL AMOR porque creemos que por amor Dios nos llamó, nos convocó y por eso estamos aquí… para hacer presente  al Dios amor en la realidad del mundo de hoy</a:t>
            </a:r>
          </a:p>
          <a:p>
            <a:r>
              <a:rPr lang="es-PY" dirty="0" smtClean="0"/>
              <a:t>HOY ESTAMOS AQUÍ  para amar y dejarnos amar, liberar, sanar, humanizar, transformar y ser generadoras de esperanza en un mundo violento.</a:t>
            </a:r>
          </a:p>
          <a:p>
            <a:r>
              <a:rPr lang="es-PY" dirty="0" smtClean="0"/>
              <a:t>IREMOS DE UNA EN UNA al encuentro de las hermanas para compartir con ellas la novedad del Espíritu y animarnos a caminar juntas en este proceso de reconfiguración Congregacional.</a:t>
            </a:r>
          </a:p>
          <a:p>
            <a:r>
              <a:rPr lang="es-PY" dirty="0" smtClean="0"/>
              <a:t>RODEAR AL MUNDO  de bien y bondad, de ternura y belleza, de solidaridad, de reconciliación… de humanización</a:t>
            </a:r>
          </a:p>
          <a:p>
            <a:r>
              <a:rPr lang="es-PY" dirty="0" smtClean="0"/>
              <a:t>TODAS LAS COSAS BELLAS COMENZARON con sueños nacidos en el corazón, puestos por Dios, por la energía del cosmos que rige el universo entero.</a:t>
            </a:r>
          </a:p>
          <a:p>
            <a:endParaRPr lang="es-PY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7939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383" y="270788"/>
            <a:ext cx="9110170" cy="656491"/>
          </a:xfrm>
        </p:spPr>
        <p:txBody>
          <a:bodyPr/>
          <a:lstStyle/>
          <a:p>
            <a:pPr algn="ctr"/>
            <a:r>
              <a:rPr lang="es-PY" dirty="0" smtClean="0"/>
              <a:t>la Eucaristía alimenta nuestro caminar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9251"/>
            <a:ext cx="4028226" cy="3021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898524" y="1566256"/>
            <a:ext cx="4250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dirty="0" smtClean="0"/>
              <a:t>Con el almuerzo típico lleno del cariño y amabilidad de las hermanas y la Sra. </a:t>
            </a:r>
            <a:r>
              <a:rPr lang="es-PY" dirty="0"/>
              <a:t>E</a:t>
            </a:r>
            <a:r>
              <a:rPr lang="es-PY" dirty="0" smtClean="0"/>
              <a:t>lvira y luego una salida cultural al caer la tarde cerramos con broche de oro nuestro encuentro. </a:t>
            </a:r>
            <a:endParaRPr lang="es-PY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74" y="3429950"/>
            <a:ext cx="4494727" cy="2528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246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55313" y="515155"/>
            <a:ext cx="932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400" dirty="0" smtClean="0"/>
              <a:t>Agradecemos a todas, la responsabilidad, la apertura, el compromiso </a:t>
            </a:r>
          </a:p>
          <a:p>
            <a:pPr algn="just"/>
            <a:r>
              <a:rPr lang="es-PY" sz="2400" dirty="0" smtClean="0"/>
              <a:t>y la disponibilidad en este proyecto común que une como familia MIC</a:t>
            </a:r>
            <a:endParaRPr lang="es-PY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2" y="1532585"/>
            <a:ext cx="8482885" cy="47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98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173</TotalTime>
  <Words>562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Circuito</vt:lpstr>
      <vt:lpstr>ENCUENTRO DE EQUIPOS MIC AMÉRICA LATINA </vt:lpstr>
      <vt:lpstr>Presentación de PowerPoint</vt:lpstr>
      <vt:lpstr>Presentación de PowerPoint</vt:lpstr>
      <vt:lpstr>Presentación de PowerPoint</vt:lpstr>
      <vt:lpstr>Presentación de PowerPoint</vt:lpstr>
      <vt:lpstr>la Eucaristía alimenta nuestro caminar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EQUIPOS MIC AMÉRICA LATINA </dc:title>
  <dc:creator>Windows</dc:creator>
  <cp:lastModifiedBy>Windows</cp:lastModifiedBy>
  <cp:revision>28</cp:revision>
  <dcterms:created xsi:type="dcterms:W3CDTF">2017-06-14T01:26:48Z</dcterms:created>
  <dcterms:modified xsi:type="dcterms:W3CDTF">2017-06-15T00:43:51Z</dcterms:modified>
</cp:coreProperties>
</file>