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864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346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891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618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351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14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4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566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57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28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637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F38A-7585-43BE-B5FF-9F5A87999398}" type="datetimeFigureOut">
              <a:rPr lang="es-ES_tradnl" smtClean="0"/>
              <a:t>05/10/2016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8F32B-9C16-4926-B626-FC820AB1B6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224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ENCUENTRO LAICOS MIC</a:t>
            </a:r>
            <a:br>
              <a:rPr lang="es-ES_tradnl" b="1" dirty="0" smtClean="0">
                <a:solidFill>
                  <a:srgbClr val="FF0000"/>
                </a:solidFill>
              </a:rPr>
            </a:br>
            <a:r>
              <a:rPr lang="es-ES_tradnl" sz="3600" b="1" dirty="0" smtClean="0">
                <a:solidFill>
                  <a:srgbClr val="FF0000"/>
                </a:solidFill>
              </a:rPr>
              <a:t>Provincia Andalucía-Norte</a:t>
            </a:r>
            <a:endParaRPr lang="es-ES_tradnl" sz="3600" b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7340"/>
            <a:ext cx="8892480" cy="50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2160240"/>
          </a:xfrm>
        </p:spPr>
        <p:txBody>
          <a:bodyPr>
            <a:noAutofit/>
          </a:bodyPr>
          <a:lstStyle/>
          <a:p>
            <a:pPr algn="l"/>
            <a:r>
              <a:rPr lang="es-ES_tradnl" sz="2000" b="1" dirty="0" smtClean="0">
                <a:solidFill>
                  <a:srgbClr val="C00000"/>
                </a:solidFill>
              </a:rPr>
              <a:t>Los días 30 de septiembre a 2 de octubre se ha celebrado en Sevilla el Encuentro de Laicos MIC 2016 de la Provincia Andalucía-Norte.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5724128" cy="321982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5340085" cy="300379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444208" y="3466816"/>
            <a:ext cx="252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Al mismo asistieron 20 personas de los centros de Algeciras, Morón, Pozuelo y Zaragoza.</a:t>
            </a:r>
            <a:br>
              <a:rPr lang="es-ES_tradnl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El tema elegido para el Encuentro fue “la vocación humana y laical”.</a:t>
            </a:r>
          </a:p>
        </p:txBody>
      </p:sp>
    </p:spTree>
    <p:extLst>
      <p:ext uri="{BB962C8B-B14F-4D97-AF65-F5344CB8AC3E}">
        <p14:creationId xmlns:p14="http://schemas.microsoft.com/office/powerpoint/2010/main" val="3614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2960" y="260648"/>
            <a:ext cx="7877472" cy="1584176"/>
          </a:xfrm>
        </p:spPr>
        <p:txBody>
          <a:bodyPr>
            <a:normAutofit/>
          </a:bodyPr>
          <a:lstStyle/>
          <a:p>
            <a:pPr algn="l"/>
            <a:r>
              <a:rPr lang="es-ES_tradnl" sz="2200" dirty="0" smtClean="0">
                <a:solidFill>
                  <a:srgbClr val="C00000"/>
                </a:solidFill>
              </a:rPr>
              <a:t>Para profundizar en el tema contamos con la reflexión de Fernando Martel, profesor de El Puerto Santa María y coordinador de Pastoral Vocacional de los colegios La Salle de Andalucía.</a:t>
            </a:r>
            <a:endParaRPr lang="es-ES_tradnl" sz="1600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1929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568" y="260648"/>
            <a:ext cx="5895608" cy="2592288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</a:rPr>
              <a:t>Hubo también ocasión de compartir nuestras vivencias sobre la vocación a partir de la imagen del roble. Y así, unos -la raíz- expresaron las fuentes que sirven de alimento a nuestra vocación; otros, -el tronco- comunicaron todo lo que fortalece el árbol de la propia vida; y un tercer grupo -flores y frutos- profundizaron en los </a:t>
            </a:r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</a:rPr>
              <a:t>logros </a:t>
            </a:r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</a:rPr>
              <a:t>que </a:t>
            </a:r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</a:rPr>
              <a:t>siguen impulsando </a:t>
            </a:r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</a:rPr>
              <a:t>nuestra </a:t>
            </a:r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</a:rPr>
              <a:t>vocación</a:t>
            </a:r>
            <a:r>
              <a:rPr lang="es-ES_tradnl" sz="2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ES_tradnl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8" y="3140968"/>
            <a:ext cx="5888653" cy="331236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980728"/>
            <a:ext cx="261738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0275" y="182173"/>
            <a:ext cx="3240360" cy="3318835"/>
          </a:xfrm>
        </p:spPr>
        <p:txBody>
          <a:bodyPr>
            <a:noAutofit/>
          </a:bodyPr>
          <a:lstStyle/>
          <a:p>
            <a:pPr algn="l"/>
            <a:r>
              <a:rPr lang="es-ES_tradnl" sz="2000" dirty="0" smtClean="0">
                <a:solidFill>
                  <a:srgbClr val="C00000"/>
                </a:solidFill>
              </a:rPr>
              <a:t>El tercer tema de reflexión fue el de nuestra pertenencia e identidad </a:t>
            </a:r>
            <a:r>
              <a:rPr lang="es-ES_tradnl" sz="2000" dirty="0" smtClean="0">
                <a:solidFill>
                  <a:srgbClr val="C00000"/>
                </a:solidFill>
              </a:rPr>
              <a:t>MIC, </a:t>
            </a:r>
            <a:r>
              <a:rPr lang="es-ES_tradnl" sz="2000" dirty="0" smtClean="0">
                <a:solidFill>
                  <a:srgbClr val="C00000"/>
                </a:solidFill>
              </a:rPr>
              <a:t>dirigido por nuestro compañero Javier Vargas. Empezamos con una dinámica en la que a través de una “subasta de valores MIC” apostamos por los rasgos más característicos de nuestro carisma  MIC.</a:t>
            </a:r>
            <a:endParaRPr lang="es-ES_tradnl" sz="2000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2" y="3501008"/>
            <a:ext cx="5772133" cy="324682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233929" y="3501008"/>
            <a:ext cx="2670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Luego profundizamos en la identidad MIC como si </a:t>
            </a:r>
            <a:r>
              <a:rPr lang="es-ES_tradnl" sz="20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de un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camino de enamoramiento se </a:t>
            </a:r>
            <a:r>
              <a:rPr lang="es-ES_tradnl" sz="20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tratara,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con sus distintas </a:t>
            </a:r>
            <a:r>
              <a:rPr lang="es-ES_tradnl" sz="20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fases,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desde la atracción primera a la entrega definitiva.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38" y="117625"/>
            <a:ext cx="4548381" cy="41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4320480" cy="2520280"/>
          </a:xfrm>
        </p:spPr>
        <p:txBody>
          <a:bodyPr>
            <a:noAutofit/>
          </a:bodyPr>
          <a:lstStyle/>
          <a:p>
            <a:pPr algn="l"/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Importantes fueron también los momentos tranquilos de oración. Las Hermanas María Luisa </a:t>
            </a:r>
            <a:r>
              <a:rPr lang="es-ES_tradnl" sz="2000" b="1" dirty="0" err="1" smtClean="0">
                <a:solidFill>
                  <a:schemeClr val="accent3">
                    <a:lumMod val="50000"/>
                  </a:schemeClr>
                </a:solidFill>
              </a:rPr>
              <a:t>Gorriz</a:t>
            </a:r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 y Sara Ortiz nos ofrecieron </a:t>
            </a:r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bellos textos </a:t>
            </a:r>
            <a:r>
              <a:rPr lang="es-ES_tradnl" sz="2000" b="1" dirty="0" smtClean="0">
                <a:solidFill>
                  <a:schemeClr val="accent3">
                    <a:lumMod val="50000"/>
                  </a:schemeClr>
                </a:solidFill>
              </a:rPr>
              <a:t>y símbolos que facilitaron nuestro encuentro comunitario con Dios Padre. </a:t>
            </a:r>
            <a:endParaRPr lang="es-ES_tradnl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/>
          <a:stretch/>
        </p:blipFill>
        <p:spPr>
          <a:xfrm>
            <a:off x="199507" y="3099163"/>
            <a:ext cx="5596629" cy="361061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8570"/>
          <a:stretch/>
        </p:blipFill>
        <p:spPr>
          <a:xfrm>
            <a:off x="5004048" y="188640"/>
            <a:ext cx="3528392" cy="269477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187752" y="3781086"/>
            <a:ext cx="2537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ES_tradnl" sz="2000" b="1" dirty="0">
                <a:solidFill>
                  <a:srgbClr val="C00000"/>
                </a:solidFill>
                <a:ea typeface="+mj-ea"/>
                <a:cs typeface="+mj-cs"/>
              </a:rPr>
              <a:t>Especialmente significativo fue el rato de silencio para expresar nuestra vocación por medio de una figura de plastilina.</a:t>
            </a:r>
          </a:p>
        </p:txBody>
      </p:sp>
    </p:spTree>
    <p:extLst>
      <p:ext uri="{BB962C8B-B14F-4D97-AF65-F5344CB8AC3E}">
        <p14:creationId xmlns:p14="http://schemas.microsoft.com/office/powerpoint/2010/main" val="30471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29033"/>
            <a:ext cx="2808312" cy="3442394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2200" dirty="0" smtClean="0"/>
              <a:t>Y, por supuesto, tampoco faltaron los momento de convivencia, relación fraterna y esparcimiento. Hasta tiempo hubo para dar una vuelta por Sevilla y disfrutar de la noche y de sus procesiones. </a:t>
            </a:r>
            <a:endParaRPr lang="es-ES_tradnl" sz="2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8311"/>
            <a:ext cx="5980156" cy="336383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11585"/>
          <a:stretch/>
        </p:blipFill>
        <p:spPr>
          <a:xfrm>
            <a:off x="323527" y="3717033"/>
            <a:ext cx="4116837" cy="278949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788024" y="4149080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En definitiva, un gran Encuentro donde disfrutamos de la reflexión, la oración y la vida </a:t>
            </a:r>
            <a:r>
              <a:rPr lang="es-ES_tradnl" sz="2000" b="1" dirty="0" smtClean="0">
                <a:solidFill>
                  <a:srgbClr val="C00000"/>
                </a:solidFill>
              </a:rPr>
              <a:t>compartida</a:t>
            </a:r>
            <a:r>
              <a:rPr lang="es-ES_tradnl" sz="2000" b="1" dirty="0" smtClean="0">
                <a:solidFill>
                  <a:srgbClr val="C00000"/>
                </a:solidFill>
              </a:rPr>
              <a:t>, en un clima de alegra amistad que ha marcado nuestro camino para vivir </a:t>
            </a:r>
            <a:r>
              <a:rPr lang="es-ES_tradnl" sz="2000" b="1" dirty="0">
                <a:solidFill>
                  <a:srgbClr val="C00000"/>
                </a:solidFill>
              </a:rPr>
              <a:t>nuestra </a:t>
            </a:r>
            <a:r>
              <a:rPr lang="es-ES_tradnl" sz="2000" b="1" dirty="0" smtClean="0">
                <a:solidFill>
                  <a:srgbClr val="C00000"/>
                </a:solidFill>
              </a:rPr>
              <a:t>vocación de laicos MIC con mayor intensidad.</a:t>
            </a:r>
            <a:endParaRPr lang="es-ES_tradnl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32381"/>
          <a:stretch/>
        </p:blipFill>
        <p:spPr>
          <a:xfrm>
            <a:off x="5508104" y="276839"/>
            <a:ext cx="3290451" cy="313455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18413"/>
          <a:stretch/>
        </p:blipFill>
        <p:spPr>
          <a:xfrm>
            <a:off x="317013" y="348259"/>
            <a:ext cx="3744416" cy="292274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3"/>
          <a:stretch/>
        </p:blipFill>
        <p:spPr>
          <a:xfrm>
            <a:off x="5076056" y="3695752"/>
            <a:ext cx="3860587" cy="266166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r="21002" b="6613"/>
          <a:stretch/>
        </p:blipFill>
        <p:spPr>
          <a:xfrm>
            <a:off x="217127" y="3645024"/>
            <a:ext cx="4627669" cy="2652095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203848" y="1556792"/>
            <a:ext cx="2943448" cy="28803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rgbClr val="FFFF00"/>
                </a:solidFill>
              </a:rPr>
              <a:t>¡¡Gracias por </a:t>
            </a:r>
            <a:endParaRPr lang="es-ES_tradnl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este Encuentro </a:t>
            </a:r>
          </a:p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que renueva </a:t>
            </a:r>
            <a:r>
              <a:rPr lang="es-ES_tradnl" sz="2400" b="1" dirty="0">
                <a:solidFill>
                  <a:srgbClr val="FFFF00"/>
                </a:solidFill>
              </a:rPr>
              <a:t>nuestra </a:t>
            </a:r>
            <a:r>
              <a:rPr lang="es-ES_tradnl" sz="2400" b="1" dirty="0" smtClean="0">
                <a:solidFill>
                  <a:srgbClr val="FFFF00"/>
                </a:solidFill>
              </a:rPr>
              <a:t>ilusión </a:t>
            </a:r>
            <a:r>
              <a:rPr lang="es-ES_tradnl" sz="2400" b="1" dirty="0">
                <a:solidFill>
                  <a:srgbClr val="FFFF00"/>
                </a:solidFill>
              </a:rPr>
              <a:t>de ser </a:t>
            </a:r>
            <a:r>
              <a:rPr lang="es-ES_tradnl" sz="2400" b="1" dirty="0" smtClean="0">
                <a:solidFill>
                  <a:srgbClr val="FFFF00"/>
                </a:solidFill>
              </a:rPr>
              <a:t>laicos </a:t>
            </a:r>
            <a:r>
              <a:rPr lang="es-ES_tradnl" sz="2400" b="1" dirty="0">
                <a:solidFill>
                  <a:srgbClr val="FFFF00"/>
                </a:solidFill>
              </a:rPr>
              <a:t>MIC!!</a:t>
            </a:r>
          </a:p>
        </p:txBody>
      </p:sp>
    </p:spTree>
    <p:extLst>
      <p:ext uri="{BB962C8B-B14F-4D97-AF65-F5344CB8AC3E}">
        <p14:creationId xmlns:p14="http://schemas.microsoft.com/office/powerpoint/2010/main" val="28607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369</Words>
  <Application>Microsoft Office PowerPoint</Application>
  <PresentationFormat>Presentación en pantalla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ENCUENTRO LAICOS MIC Provincia Andalucía-Norte</vt:lpstr>
      <vt:lpstr>Los días 30 de septiembre a 2 de octubre se ha celebrado en Sevilla el Encuentro de Laicos MIC 2016 de la Provincia Andalucía-Norte.</vt:lpstr>
      <vt:lpstr>Para profundizar en el tema contamos con la reflexión de Fernando Martel, profesor de El Puerto Santa María y coordinador de Pastoral Vocacional de los colegios La Salle de Andalucía.</vt:lpstr>
      <vt:lpstr>Hubo también ocasión de compartir nuestras vivencias sobre la vocación a partir de la imagen del roble. Y así, unos -la raíz- expresaron las fuentes que sirven de alimento a nuestra vocación; otros, -el tronco- comunicaron todo lo que fortalece el árbol de la propia vida; y un tercer grupo -flores y frutos- profundizaron en los logros que siguen impulsando nuestra vocación.</vt:lpstr>
      <vt:lpstr>El tercer tema de reflexión fue el de nuestra pertenencia e identidad MIC, dirigido por nuestro compañero Javier Vargas. Empezamos con una dinámica en la que a través de una “subasta de valores MIC” apostamos por los rasgos más característicos de nuestro carisma  MIC.</vt:lpstr>
      <vt:lpstr>Importantes fueron también los momentos tranquilos de oración. Las Hermanas María Luisa Gorriz y Sara Ortiz nos ofrecieron bellos textos y símbolos que facilitaron nuestro encuentro comunitario con Dios Padre. </vt:lpstr>
      <vt:lpstr>Y, por supuesto, tampoco faltaron los momento de convivencia, relación fraterna y esparcimiento. Hasta tiempo hubo para dar una vuelta por Sevilla y disfrutar de la noche y de sus procesiones.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LAICOS MIC Provincia Andalucía-Norte</dc:title>
  <dc:creator>ogc</dc:creator>
  <cp:lastModifiedBy>ogc</cp:lastModifiedBy>
  <cp:revision>14</cp:revision>
  <dcterms:created xsi:type="dcterms:W3CDTF">2016-10-04T20:42:26Z</dcterms:created>
  <dcterms:modified xsi:type="dcterms:W3CDTF">2016-10-05T12:09:33Z</dcterms:modified>
</cp:coreProperties>
</file>