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2C8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2" y="-25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DB825-CA27-42A9-BCA3-4109E2C0EB77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DB2A-FD6E-4B45-A132-45ADF8A2D8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8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DB2A-FD6E-4B45-A132-45ADF8A2D822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54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B23854-1D66-4CF4-A938-A99BF7104AED}" type="datetimeFigureOut">
              <a:rPr lang="es-CO" smtClean="0"/>
              <a:pPr/>
              <a:t>19/11/2013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774279-8162-4BC0-B868-175333305D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raima\Escritorio\pto asis\RAISAL\DSC0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350" y="0"/>
            <a:ext cx="9531350" cy="714851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684710" cy="1651923"/>
          </a:xfrm>
        </p:spPr>
        <p:txBody>
          <a:bodyPr/>
          <a:lstStyle/>
          <a:p>
            <a:pPr algn="ctr"/>
            <a:r>
              <a:rPr lang="es-CO" sz="72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Encuentro de mujeres</a:t>
            </a:r>
            <a:endParaRPr lang="es-CO" sz="7200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lgerian" pitchFamily="82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475656" y="5661248"/>
            <a:ext cx="6624736" cy="1003851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Puerto Asís, noviembre 2013. </a:t>
            </a:r>
            <a:r>
              <a:rPr kumimoji="0" lang="es-CO" sz="36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Putumayo - </a:t>
            </a:r>
            <a:r>
              <a:rPr lang="es-CO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Colombia </a:t>
            </a:r>
            <a:endParaRPr kumimoji="0" lang="es-CO" sz="36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3"/>
            <a:ext cx="6707088" cy="13681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CO" sz="2000" dirty="0" smtClean="0">
                <a:latin typeface="Aharoni" pitchFamily="2" charset="-79"/>
                <a:cs typeface="Aharoni" pitchFamily="2" charset="-79"/>
              </a:rPr>
              <a:t>	Como cierre del proceso de formación y capacitación hecho en el semestre a través de talleres: Costura, bordado noruego, bordado español, cerámica, Fomi, entre otros.</a:t>
            </a:r>
          </a:p>
          <a:p>
            <a:pPr algn="just">
              <a:buNone/>
            </a:pPr>
            <a:r>
              <a:rPr lang="es-CO" sz="2000" dirty="0" smtClean="0">
                <a:latin typeface="Aharoni" pitchFamily="2" charset="-79"/>
                <a:cs typeface="Aharoni" pitchFamily="2" charset="-79"/>
              </a:rPr>
              <a:t> 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55892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haroni" pitchFamily="2" charset="-79"/>
                <a:cs typeface="Aharoni" pitchFamily="2" charset="-79"/>
              </a:rPr>
              <a:t>Se realizo un encuentro con todas la mujeres que participan de la Escuela Artesanal, en barrios y en la misma Escuela.</a:t>
            </a:r>
            <a:endParaRPr lang="es-CO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HERMANAS\Desktop\CAMARA NOV\MUJERES ESCUELA 2013 (23).JPG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217253" y="1700808"/>
            <a:ext cx="6163059" cy="357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4411216" cy="6027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Nuestro objetivo:</a:t>
            </a:r>
            <a:endParaRPr lang="es-CO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437112"/>
            <a:ext cx="7704856" cy="2268281"/>
          </a:xfrm>
        </p:spPr>
        <p:txBody>
          <a:bodyPr/>
          <a:lstStyle/>
          <a:p>
            <a:pPr algn="ctr">
              <a:buNone/>
            </a:pP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Motivar e integrar las mujeres que participan de la Escuela Artesanal, en miras de una posible organización, que favorezca la reflexión, el compromiso y la participación en otros espacios organizativos.</a:t>
            </a:r>
            <a:endParaRPr lang="es-CO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HERMANAS\Desktop\CAMARA NOV\MUJERES ESCUELA 2013 (37).JPG"/>
          <p:cNvPicPr>
            <a:picLocks noChangeAspect="1" noChangeArrowheads="1"/>
          </p:cNvPicPr>
          <p:nvPr/>
        </p:nvPicPr>
        <p:blipFill>
          <a:blip r:embed="rId2" cstate="print"/>
          <a:srcRect l="5113" t="23750" r="9838"/>
          <a:stretch>
            <a:fillRect/>
          </a:stretch>
        </p:blipFill>
        <p:spPr bwMode="auto">
          <a:xfrm>
            <a:off x="1907704" y="1196752"/>
            <a:ext cx="4819064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RMANAS\Desktop\CAMARA NOV\MUJERES ESCUELA 2013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187957" cy="314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HERMANAS\Desktop\CAMARA NOV\MUJERES ESCUELA 2013 (38).JPG"/>
          <p:cNvPicPr>
            <a:picLocks noChangeAspect="1" noChangeArrowheads="1"/>
          </p:cNvPicPr>
          <p:nvPr/>
        </p:nvPicPr>
        <p:blipFill>
          <a:blip r:embed="rId3" cstate="print"/>
          <a:srcRect t="22700" r="3801"/>
          <a:stretch>
            <a:fillRect/>
          </a:stretch>
        </p:blipFill>
        <p:spPr bwMode="auto">
          <a:xfrm>
            <a:off x="4716016" y="908720"/>
            <a:ext cx="3312368" cy="3548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CuadroTexto"/>
          <p:cNvSpPr txBox="1"/>
          <p:nvPr/>
        </p:nvSpPr>
        <p:spPr>
          <a:xfrm>
            <a:off x="611560" y="465313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La dinámica del encuentro </a:t>
            </a:r>
            <a:r>
              <a:rPr lang="es-CO" sz="2800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procuró </a:t>
            </a:r>
            <a:r>
              <a:rPr lang="es-CO" sz="2800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la integración y el conocimiento entre ellas porque venían  de diferentes grupos y barrios </a:t>
            </a:r>
            <a:endParaRPr lang="es-CO" sz="2800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2068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b="1" dirty="0" smtClean="0">
                <a:solidFill>
                  <a:srgbClr val="D242C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Por grupos de procedencia fueron presentando sus trabajos, ilusiones, proyecciones </a:t>
            </a:r>
            <a:r>
              <a:rPr lang="es-CO" sz="3600" b="1" baseline="0" dirty="0" smtClean="0">
                <a:solidFill>
                  <a:srgbClr val="D242C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de maneras creativa,</a:t>
            </a:r>
            <a:r>
              <a:rPr lang="es-CO" sz="3600" b="1" dirty="0" smtClean="0">
                <a:solidFill>
                  <a:srgbClr val="D242C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dando con ello nombre a su grupo.</a:t>
            </a:r>
            <a:endParaRPr lang="es-CO" sz="3600" b="1" dirty="0">
              <a:solidFill>
                <a:srgbClr val="D242C8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HERMANAS\Desktop\CAMARA NOV\MUJERES ESCUELA 2013 (45).JPG"/>
          <p:cNvPicPr>
            <a:picLocks noChangeAspect="1" noChangeArrowheads="1"/>
          </p:cNvPicPr>
          <p:nvPr/>
        </p:nvPicPr>
        <p:blipFill>
          <a:blip r:embed="rId3" cstate="print"/>
          <a:srcRect l="12988" t="19550" r="38975"/>
          <a:stretch>
            <a:fillRect/>
          </a:stretch>
        </p:blipFill>
        <p:spPr bwMode="auto">
          <a:xfrm>
            <a:off x="179512" y="3429000"/>
            <a:ext cx="2500650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HERMANAS\Desktop\CAMARA NOV\MUJERES ESCUELA 2013 (46).JPG"/>
          <p:cNvPicPr>
            <a:picLocks noChangeAspect="1" noChangeArrowheads="1"/>
          </p:cNvPicPr>
          <p:nvPr/>
        </p:nvPicPr>
        <p:blipFill>
          <a:blip r:embed="rId4" cstate="print"/>
          <a:srcRect l="51575" t="14300" r="9838"/>
          <a:stretch>
            <a:fillRect/>
          </a:stretch>
        </p:blipFill>
        <p:spPr bwMode="auto">
          <a:xfrm>
            <a:off x="5796136" y="2348880"/>
            <a:ext cx="2304256" cy="383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HERMANAS\Desktop\CAMARA NOV\MUJERES ESCUELA 2013 (47).JPG"/>
          <p:cNvPicPr>
            <a:picLocks noChangeAspect="1" noChangeArrowheads="1"/>
          </p:cNvPicPr>
          <p:nvPr/>
        </p:nvPicPr>
        <p:blipFill>
          <a:blip r:embed="rId5" cstate="print"/>
          <a:srcRect l="25588" t="25850" r="28738"/>
          <a:stretch>
            <a:fillRect/>
          </a:stretch>
        </p:blipFill>
        <p:spPr bwMode="auto">
          <a:xfrm>
            <a:off x="2843808" y="2708920"/>
            <a:ext cx="2638818" cy="321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moraima\Escritorio\FOTOS ESCUELA E INFANCIA Marijo\CIMG2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131840" y="551723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“La mujer debe ocupar el digno lugar que le corresponde en la sociedad”</a:t>
            </a:r>
          </a:p>
          <a:p>
            <a:pPr algn="r"/>
            <a:r>
              <a:rPr lang="es-CO" sz="1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M. Alfonsa Cavin”</a:t>
            </a:r>
            <a:endParaRPr lang="es-CO" sz="1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1" descr="C:\Documents and Settings\moraima\Escritorio\pto asis\M. ALFON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1944216" cy="275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51520" y="278092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00"/>
                </a:solidFill>
              </a:rPr>
              <a:t>Nos corresponde a nosotras acoger, seguir acompañando y fomentando las iniciativas y deseos de ser mujeres creadoras y generadoras de vida digna y justa en la sociedad</a:t>
            </a:r>
            <a:endParaRPr lang="es-CO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</TotalTime>
  <Words>130</Words>
  <Application>Microsoft Office PowerPoint</Application>
  <PresentationFormat>Presentación en pantalla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Aharoni</vt:lpstr>
      <vt:lpstr>Algerian</vt:lpstr>
      <vt:lpstr>Angsana New</vt:lpstr>
      <vt:lpstr>Calibri</vt:lpstr>
      <vt:lpstr>Trebuchet MS</vt:lpstr>
      <vt:lpstr>Wingdings</vt:lpstr>
      <vt:lpstr>Wingdings 2</vt:lpstr>
      <vt:lpstr>Opulento</vt:lpstr>
      <vt:lpstr>Encuentro de mujeres</vt:lpstr>
      <vt:lpstr>Presentación de PowerPoint</vt:lpstr>
      <vt:lpstr>Nuestro objetivo: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mujeres de la escuela  artesanal</dc:title>
  <dc:creator>HERMANAS</dc:creator>
  <cp:lastModifiedBy>MiPc</cp:lastModifiedBy>
  <cp:revision>14</cp:revision>
  <dcterms:created xsi:type="dcterms:W3CDTF">2013-11-15T15:59:41Z</dcterms:created>
  <dcterms:modified xsi:type="dcterms:W3CDTF">2013-11-20T02:17:18Z</dcterms:modified>
</cp:coreProperties>
</file>