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 id="263" r:id="rId9"/>
    <p:sldId id="264" r:id="rId10"/>
    <p:sldId id="266" r:id="rId11"/>
    <p:sldId id="267" r:id="rId12"/>
    <p:sldId id="268" r:id="rId13"/>
    <p:sldId id="269" r:id="rId14"/>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9" autoAdjust="0"/>
    <p:restoredTop sz="94660"/>
  </p:normalViewPr>
  <p:slideViewPr>
    <p:cSldViewPr snapToGrid="0">
      <p:cViewPr varScale="1">
        <p:scale>
          <a:sx n="53" d="100"/>
          <a:sy n="53" d="100"/>
        </p:scale>
        <p:origin x="234" y="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B27F1AE1-98CE-4D27-9978-0E8DDCC33F76}" type="datetimeFigureOut">
              <a:rPr lang="es-CO" smtClean="0"/>
              <a:t>01/12/2016</a:t>
            </a:fld>
            <a:endParaRPr lang="es-CO"/>
          </a:p>
        </p:txBody>
      </p:sp>
      <p:sp>
        <p:nvSpPr>
          <p:cNvPr id="5" name="Footer Placeholder 4"/>
          <p:cNvSpPr>
            <a:spLocks noGrp="1"/>
          </p:cNvSpPr>
          <p:nvPr>
            <p:ph type="ftr" sz="quarter" idx="11"/>
          </p:nvPr>
        </p:nvSpPr>
        <p:spPr/>
        <p:txBody>
          <a:bodyPr/>
          <a:lstStyle/>
          <a:p>
            <a:endParaRPr lang="es-CO"/>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9D330127-2886-4B8D-BB45-F801FF7DB520}" type="slidenum">
              <a:rPr lang="es-CO" smtClean="0"/>
              <a:t>‹Nº›</a:t>
            </a:fld>
            <a:endParaRPr lang="es-CO"/>
          </a:p>
        </p:txBody>
      </p:sp>
    </p:spTree>
    <p:extLst>
      <p:ext uri="{BB962C8B-B14F-4D97-AF65-F5344CB8AC3E}">
        <p14:creationId xmlns:p14="http://schemas.microsoft.com/office/powerpoint/2010/main" val="1841234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27F1AE1-98CE-4D27-9978-0E8DDCC33F76}" type="datetimeFigureOut">
              <a:rPr lang="es-CO" smtClean="0"/>
              <a:t>01/12/2016</a:t>
            </a:fld>
            <a:endParaRPr lang="es-CO"/>
          </a:p>
        </p:txBody>
      </p:sp>
      <p:sp>
        <p:nvSpPr>
          <p:cNvPr id="5" name="Footer Placeholder 4"/>
          <p:cNvSpPr>
            <a:spLocks noGrp="1"/>
          </p:cNvSpPr>
          <p:nvPr>
            <p:ph type="ftr" sz="quarter" idx="11"/>
          </p:nvPr>
        </p:nvSpPr>
        <p:spPr/>
        <p:txBody>
          <a:bodyPr/>
          <a:lstStyle/>
          <a:p>
            <a:endParaRPr lang="es-CO"/>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D330127-2886-4B8D-BB45-F801FF7DB520}" type="slidenum">
              <a:rPr lang="es-CO" smtClean="0"/>
              <a:t>‹Nº›</a:t>
            </a:fld>
            <a:endParaRPr lang="es-CO"/>
          </a:p>
        </p:txBody>
      </p:sp>
    </p:spTree>
    <p:extLst>
      <p:ext uri="{BB962C8B-B14F-4D97-AF65-F5344CB8AC3E}">
        <p14:creationId xmlns:p14="http://schemas.microsoft.com/office/powerpoint/2010/main" val="3772563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27F1AE1-98CE-4D27-9978-0E8DDCC33F76}" type="datetimeFigureOut">
              <a:rPr lang="es-CO" smtClean="0"/>
              <a:t>01/12/2016</a:t>
            </a:fld>
            <a:endParaRPr lang="es-CO"/>
          </a:p>
        </p:txBody>
      </p:sp>
      <p:sp>
        <p:nvSpPr>
          <p:cNvPr id="5" name="Footer Placeholder 4"/>
          <p:cNvSpPr>
            <a:spLocks noGrp="1"/>
          </p:cNvSpPr>
          <p:nvPr>
            <p:ph type="ftr" sz="quarter" idx="11"/>
          </p:nvPr>
        </p:nvSpPr>
        <p:spPr/>
        <p:txBody>
          <a:bodyPr/>
          <a:lstStyle/>
          <a:p>
            <a:endParaRPr lang="es-CO"/>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D330127-2886-4B8D-BB45-F801FF7DB520}" type="slidenum">
              <a:rPr lang="es-CO" smtClean="0"/>
              <a:t>‹Nº›</a:t>
            </a:fld>
            <a:endParaRPr lang="es-CO"/>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514724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B27F1AE1-98CE-4D27-9978-0E8DDCC33F76}" type="datetimeFigureOut">
              <a:rPr lang="es-CO" smtClean="0"/>
              <a:t>01/12/2016</a:t>
            </a:fld>
            <a:endParaRPr lang="es-CO"/>
          </a:p>
        </p:txBody>
      </p:sp>
      <p:sp>
        <p:nvSpPr>
          <p:cNvPr id="6" name="Footer Placeholder 5"/>
          <p:cNvSpPr>
            <a:spLocks noGrp="1"/>
          </p:cNvSpPr>
          <p:nvPr>
            <p:ph type="ftr" sz="quarter" idx="11"/>
          </p:nvPr>
        </p:nvSpPr>
        <p:spPr/>
        <p:txBody>
          <a:bodyPr/>
          <a:lstStyle/>
          <a:p>
            <a:endParaRPr lang="es-CO"/>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D330127-2886-4B8D-BB45-F801FF7DB520}" type="slidenum">
              <a:rPr lang="es-CO" smtClean="0"/>
              <a:t>‹Nº›</a:t>
            </a:fld>
            <a:endParaRPr lang="es-CO"/>
          </a:p>
        </p:txBody>
      </p:sp>
    </p:spTree>
    <p:extLst>
      <p:ext uri="{BB962C8B-B14F-4D97-AF65-F5344CB8AC3E}">
        <p14:creationId xmlns:p14="http://schemas.microsoft.com/office/powerpoint/2010/main" val="2619197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B27F1AE1-98CE-4D27-9978-0E8DDCC33F76}" type="datetimeFigureOut">
              <a:rPr lang="es-CO" smtClean="0"/>
              <a:t>01/12/2016</a:t>
            </a:fld>
            <a:endParaRPr lang="es-CO"/>
          </a:p>
        </p:txBody>
      </p:sp>
      <p:sp>
        <p:nvSpPr>
          <p:cNvPr id="6" name="Footer Placeholder 5"/>
          <p:cNvSpPr>
            <a:spLocks noGrp="1"/>
          </p:cNvSpPr>
          <p:nvPr>
            <p:ph type="ftr" sz="quarter" idx="11"/>
          </p:nvPr>
        </p:nvSpPr>
        <p:spPr/>
        <p:txBody>
          <a:bodyPr/>
          <a:lstStyle/>
          <a:p>
            <a:endParaRPr lang="es-CO"/>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D330127-2886-4B8D-BB45-F801FF7DB520}" type="slidenum">
              <a:rPr lang="es-CO" smtClean="0"/>
              <a:t>‹Nº›</a:t>
            </a:fld>
            <a:endParaRPr lang="es-CO"/>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055419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B27F1AE1-98CE-4D27-9978-0E8DDCC33F76}" type="datetimeFigureOut">
              <a:rPr lang="es-CO" smtClean="0"/>
              <a:t>01/12/2016</a:t>
            </a:fld>
            <a:endParaRPr lang="es-CO"/>
          </a:p>
        </p:txBody>
      </p:sp>
      <p:sp>
        <p:nvSpPr>
          <p:cNvPr id="6" name="Footer Placeholder 5"/>
          <p:cNvSpPr>
            <a:spLocks noGrp="1"/>
          </p:cNvSpPr>
          <p:nvPr>
            <p:ph type="ftr" sz="quarter" idx="11"/>
          </p:nvPr>
        </p:nvSpPr>
        <p:spPr/>
        <p:txBody>
          <a:bodyPr/>
          <a:lstStyle/>
          <a:p>
            <a:endParaRPr lang="es-CO"/>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D330127-2886-4B8D-BB45-F801FF7DB520}" type="slidenum">
              <a:rPr lang="es-CO" smtClean="0"/>
              <a:t>‹Nº›</a:t>
            </a:fld>
            <a:endParaRPr lang="es-CO"/>
          </a:p>
        </p:txBody>
      </p:sp>
    </p:spTree>
    <p:extLst>
      <p:ext uri="{BB962C8B-B14F-4D97-AF65-F5344CB8AC3E}">
        <p14:creationId xmlns:p14="http://schemas.microsoft.com/office/powerpoint/2010/main" val="413417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27F1AE1-98CE-4D27-9978-0E8DDCC33F76}" type="datetimeFigureOut">
              <a:rPr lang="es-CO" smtClean="0"/>
              <a:t>01/12/2016</a:t>
            </a:fld>
            <a:endParaRPr lang="es-CO"/>
          </a:p>
        </p:txBody>
      </p:sp>
      <p:sp>
        <p:nvSpPr>
          <p:cNvPr id="5" name="Footer Placeholder 4"/>
          <p:cNvSpPr>
            <a:spLocks noGrp="1"/>
          </p:cNvSpPr>
          <p:nvPr>
            <p:ph type="ftr" sz="quarter" idx="11"/>
          </p:nvPr>
        </p:nvSpPr>
        <p:spPr/>
        <p:txBody>
          <a:bodyPr/>
          <a:lstStyle/>
          <a:p>
            <a:endParaRPr lang="es-CO"/>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D330127-2886-4B8D-BB45-F801FF7DB520}" type="slidenum">
              <a:rPr lang="es-CO" smtClean="0"/>
              <a:t>‹Nº›</a:t>
            </a:fld>
            <a:endParaRPr lang="es-CO"/>
          </a:p>
        </p:txBody>
      </p:sp>
    </p:spTree>
    <p:extLst>
      <p:ext uri="{BB962C8B-B14F-4D97-AF65-F5344CB8AC3E}">
        <p14:creationId xmlns:p14="http://schemas.microsoft.com/office/powerpoint/2010/main" val="38650997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27F1AE1-98CE-4D27-9978-0E8DDCC33F76}" type="datetimeFigureOut">
              <a:rPr lang="es-CO" smtClean="0"/>
              <a:t>01/12/2016</a:t>
            </a:fld>
            <a:endParaRPr lang="es-CO"/>
          </a:p>
        </p:txBody>
      </p:sp>
      <p:sp>
        <p:nvSpPr>
          <p:cNvPr id="5" name="Footer Placeholder 4"/>
          <p:cNvSpPr>
            <a:spLocks noGrp="1"/>
          </p:cNvSpPr>
          <p:nvPr>
            <p:ph type="ftr" sz="quarter" idx="11"/>
          </p:nvPr>
        </p:nvSpPr>
        <p:spPr/>
        <p:txBody>
          <a:bodyPr/>
          <a:lstStyle/>
          <a:p>
            <a:endParaRPr lang="es-CO"/>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D330127-2886-4B8D-BB45-F801FF7DB520}" type="slidenum">
              <a:rPr lang="es-CO" smtClean="0"/>
              <a:t>‹Nº›</a:t>
            </a:fld>
            <a:endParaRPr lang="es-CO"/>
          </a:p>
        </p:txBody>
      </p:sp>
    </p:spTree>
    <p:extLst>
      <p:ext uri="{BB962C8B-B14F-4D97-AF65-F5344CB8AC3E}">
        <p14:creationId xmlns:p14="http://schemas.microsoft.com/office/powerpoint/2010/main" val="1752368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27F1AE1-98CE-4D27-9978-0E8DDCC33F76}" type="datetimeFigureOut">
              <a:rPr lang="es-CO" smtClean="0"/>
              <a:t>01/12/2016</a:t>
            </a:fld>
            <a:endParaRPr lang="es-CO"/>
          </a:p>
        </p:txBody>
      </p:sp>
      <p:sp>
        <p:nvSpPr>
          <p:cNvPr id="5" name="Footer Placeholder 4"/>
          <p:cNvSpPr>
            <a:spLocks noGrp="1"/>
          </p:cNvSpPr>
          <p:nvPr>
            <p:ph type="ftr" sz="quarter" idx="11"/>
          </p:nvPr>
        </p:nvSpPr>
        <p:spPr/>
        <p:txBody>
          <a:bodyPr/>
          <a:lstStyle/>
          <a:p>
            <a:endParaRPr lang="es-CO"/>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D330127-2886-4B8D-BB45-F801FF7DB520}" type="slidenum">
              <a:rPr lang="es-CO" smtClean="0"/>
              <a:t>‹Nº›</a:t>
            </a:fld>
            <a:endParaRPr lang="es-CO"/>
          </a:p>
        </p:txBody>
      </p:sp>
    </p:spTree>
    <p:extLst>
      <p:ext uri="{BB962C8B-B14F-4D97-AF65-F5344CB8AC3E}">
        <p14:creationId xmlns:p14="http://schemas.microsoft.com/office/powerpoint/2010/main" val="2060617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27F1AE1-98CE-4D27-9978-0E8DDCC33F76}" type="datetimeFigureOut">
              <a:rPr lang="es-CO" smtClean="0"/>
              <a:t>01/12/2016</a:t>
            </a:fld>
            <a:endParaRPr lang="es-CO"/>
          </a:p>
        </p:txBody>
      </p:sp>
      <p:sp>
        <p:nvSpPr>
          <p:cNvPr id="5" name="Footer Placeholder 4"/>
          <p:cNvSpPr>
            <a:spLocks noGrp="1"/>
          </p:cNvSpPr>
          <p:nvPr>
            <p:ph type="ftr" sz="quarter" idx="11"/>
          </p:nvPr>
        </p:nvSpPr>
        <p:spPr/>
        <p:txBody>
          <a:bodyPr/>
          <a:lstStyle/>
          <a:p>
            <a:endParaRPr lang="es-CO"/>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D330127-2886-4B8D-BB45-F801FF7DB520}" type="slidenum">
              <a:rPr lang="es-CO" smtClean="0"/>
              <a:t>‹Nº›</a:t>
            </a:fld>
            <a:endParaRPr lang="es-CO"/>
          </a:p>
        </p:txBody>
      </p:sp>
    </p:spTree>
    <p:extLst>
      <p:ext uri="{BB962C8B-B14F-4D97-AF65-F5344CB8AC3E}">
        <p14:creationId xmlns:p14="http://schemas.microsoft.com/office/powerpoint/2010/main" val="1553926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27F1AE1-98CE-4D27-9978-0E8DDCC33F76}" type="datetimeFigureOut">
              <a:rPr lang="es-CO" smtClean="0"/>
              <a:t>01/12/2016</a:t>
            </a:fld>
            <a:endParaRPr lang="es-CO"/>
          </a:p>
        </p:txBody>
      </p:sp>
      <p:sp>
        <p:nvSpPr>
          <p:cNvPr id="6" name="Footer Placeholder 5"/>
          <p:cNvSpPr>
            <a:spLocks noGrp="1"/>
          </p:cNvSpPr>
          <p:nvPr>
            <p:ph type="ftr" sz="quarter" idx="11"/>
          </p:nvPr>
        </p:nvSpPr>
        <p:spPr/>
        <p:txBody>
          <a:bodyPr/>
          <a:lstStyle/>
          <a:p>
            <a:endParaRPr lang="es-CO"/>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9D330127-2886-4B8D-BB45-F801FF7DB520}" type="slidenum">
              <a:rPr lang="es-CO" smtClean="0"/>
              <a:t>‹Nº›</a:t>
            </a:fld>
            <a:endParaRPr lang="es-CO"/>
          </a:p>
        </p:txBody>
      </p:sp>
    </p:spTree>
    <p:extLst>
      <p:ext uri="{BB962C8B-B14F-4D97-AF65-F5344CB8AC3E}">
        <p14:creationId xmlns:p14="http://schemas.microsoft.com/office/powerpoint/2010/main" val="1518523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27F1AE1-98CE-4D27-9978-0E8DDCC33F76}" type="datetimeFigureOut">
              <a:rPr lang="es-CO" smtClean="0"/>
              <a:t>01/12/2016</a:t>
            </a:fld>
            <a:endParaRPr lang="es-CO"/>
          </a:p>
        </p:txBody>
      </p:sp>
      <p:sp>
        <p:nvSpPr>
          <p:cNvPr id="8" name="Footer Placeholder 7"/>
          <p:cNvSpPr>
            <a:spLocks noGrp="1"/>
          </p:cNvSpPr>
          <p:nvPr>
            <p:ph type="ftr" sz="quarter" idx="11"/>
          </p:nvPr>
        </p:nvSpPr>
        <p:spPr/>
        <p:txBody>
          <a:bodyPr/>
          <a:lstStyle/>
          <a:p>
            <a:endParaRPr lang="es-CO"/>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9D330127-2886-4B8D-BB45-F801FF7DB520}" type="slidenum">
              <a:rPr lang="es-CO" smtClean="0"/>
              <a:t>‹Nº›</a:t>
            </a:fld>
            <a:endParaRPr lang="es-CO"/>
          </a:p>
        </p:txBody>
      </p:sp>
    </p:spTree>
    <p:extLst>
      <p:ext uri="{BB962C8B-B14F-4D97-AF65-F5344CB8AC3E}">
        <p14:creationId xmlns:p14="http://schemas.microsoft.com/office/powerpoint/2010/main" val="634830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27F1AE1-98CE-4D27-9978-0E8DDCC33F76}" type="datetimeFigureOut">
              <a:rPr lang="es-CO" smtClean="0"/>
              <a:t>01/12/2016</a:t>
            </a:fld>
            <a:endParaRPr lang="es-CO"/>
          </a:p>
        </p:txBody>
      </p:sp>
      <p:sp>
        <p:nvSpPr>
          <p:cNvPr id="4" name="Footer Placeholder 3"/>
          <p:cNvSpPr>
            <a:spLocks noGrp="1"/>
          </p:cNvSpPr>
          <p:nvPr>
            <p:ph type="ftr" sz="quarter" idx="11"/>
          </p:nvPr>
        </p:nvSpPr>
        <p:spPr/>
        <p:txBody>
          <a:bodyPr/>
          <a:lstStyle/>
          <a:p>
            <a:endParaRPr lang="es-CO"/>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9D330127-2886-4B8D-BB45-F801FF7DB520}" type="slidenum">
              <a:rPr lang="es-CO" smtClean="0"/>
              <a:t>‹Nº›</a:t>
            </a:fld>
            <a:endParaRPr lang="es-CO"/>
          </a:p>
        </p:txBody>
      </p:sp>
    </p:spTree>
    <p:extLst>
      <p:ext uri="{BB962C8B-B14F-4D97-AF65-F5344CB8AC3E}">
        <p14:creationId xmlns:p14="http://schemas.microsoft.com/office/powerpoint/2010/main" val="2239625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7F1AE1-98CE-4D27-9978-0E8DDCC33F76}" type="datetimeFigureOut">
              <a:rPr lang="es-CO" smtClean="0"/>
              <a:t>01/12/2016</a:t>
            </a:fld>
            <a:endParaRPr lang="es-CO"/>
          </a:p>
        </p:txBody>
      </p:sp>
      <p:sp>
        <p:nvSpPr>
          <p:cNvPr id="3" name="Footer Placeholder 2"/>
          <p:cNvSpPr>
            <a:spLocks noGrp="1"/>
          </p:cNvSpPr>
          <p:nvPr>
            <p:ph type="ftr" sz="quarter" idx="11"/>
          </p:nvPr>
        </p:nvSpPr>
        <p:spPr/>
        <p:txBody>
          <a:bodyPr/>
          <a:lstStyle/>
          <a:p>
            <a:endParaRPr lang="es-CO"/>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9D330127-2886-4B8D-BB45-F801FF7DB520}" type="slidenum">
              <a:rPr lang="es-CO" smtClean="0"/>
              <a:t>‹Nº›</a:t>
            </a:fld>
            <a:endParaRPr lang="es-CO"/>
          </a:p>
        </p:txBody>
      </p:sp>
    </p:spTree>
    <p:extLst>
      <p:ext uri="{BB962C8B-B14F-4D97-AF65-F5344CB8AC3E}">
        <p14:creationId xmlns:p14="http://schemas.microsoft.com/office/powerpoint/2010/main" val="925902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27F1AE1-98CE-4D27-9978-0E8DDCC33F76}" type="datetimeFigureOut">
              <a:rPr lang="es-CO" smtClean="0"/>
              <a:t>01/12/2016</a:t>
            </a:fld>
            <a:endParaRPr lang="es-CO"/>
          </a:p>
        </p:txBody>
      </p:sp>
      <p:sp>
        <p:nvSpPr>
          <p:cNvPr id="6" name="Footer Placeholder 5"/>
          <p:cNvSpPr>
            <a:spLocks noGrp="1"/>
          </p:cNvSpPr>
          <p:nvPr>
            <p:ph type="ftr" sz="quarter" idx="11"/>
          </p:nvPr>
        </p:nvSpPr>
        <p:spPr/>
        <p:txBody>
          <a:bodyPr/>
          <a:lstStyle/>
          <a:p>
            <a:endParaRPr lang="es-CO"/>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9D330127-2886-4B8D-BB45-F801FF7DB520}" type="slidenum">
              <a:rPr lang="es-CO" smtClean="0"/>
              <a:t>‹Nº›</a:t>
            </a:fld>
            <a:endParaRPr lang="es-CO"/>
          </a:p>
        </p:txBody>
      </p:sp>
    </p:spTree>
    <p:extLst>
      <p:ext uri="{BB962C8B-B14F-4D97-AF65-F5344CB8AC3E}">
        <p14:creationId xmlns:p14="http://schemas.microsoft.com/office/powerpoint/2010/main" val="329133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27F1AE1-98CE-4D27-9978-0E8DDCC33F76}" type="datetimeFigureOut">
              <a:rPr lang="es-CO" smtClean="0"/>
              <a:t>01/12/2016</a:t>
            </a:fld>
            <a:endParaRPr lang="es-CO"/>
          </a:p>
        </p:txBody>
      </p:sp>
      <p:sp>
        <p:nvSpPr>
          <p:cNvPr id="6" name="Footer Placeholder 5"/>
          <p:cNvSpPr>
            <a:spLocks noGrp="1"/>
          </p:cNvSpPr>
          <p:nvPr>
            <p:ph type="ftr" sz="quarter" idx="11"/>
          </p:nvPr>
        </p:nvSpPr>
        <p:spPr/>
        <p:txBody>
          <a:bodyPr/>
          <a:lstStyle/>
          <a:p>
            <a:endParaRPr lang="es-CO"/>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D330127-2886-4B8D-BB45-F801FF7DB520}" type="slidenum">
              <a:rPr lang="es-CO" smtClean="0"/>
              <a:t>‹Nº›</a:t>
            </a:fld>
            <a:endParaRPr lang="es-CO"/>
          </a:p>
        </p:txBody>
      </p:sp>
    </p:spTree>
    <p:extLst>
      <p:ext uri="{BB962C8B-B14F-4D97-AF65-F5344CB8AC3E}">
        <p14:creationId xmlns:p14="http://schemas.microsoft.com/office/powerpoint/2010/main" val="2906192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27F1AE1-98CE-4D27-9978-0E8DDCC33F76}" type="datetimeFigureOut">
              <a:rPr lang="es-CO" smtClean="0"/>
              <a:t>01/12/2016</a:t>
            </a:fld>
            <a:endParaRPr lang="es-CO"/>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CO"/>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9D330127-2886-4B8D-BB45-F801FF7DB520}" type="slidenum">
              <a:rPr lang="es-CO" smtClean="0"/>
              <a:t>‹Nº›</a:t>
            </a:fld>
            <a:endParaRPr lang="es-CO"/>
          </a:p>
        </p:txBody>
      </p:sp>
    </p:spTree>
    <p:extLst>
      <p:ext uri="{BB962C8B-B14F-4D97-AF65-F5344CB8AC3E}">
        <p14:creationId xmlns:p14="http://schemas.microsoft.com/office/powerpoint/2010/main" val="1024958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l="9411" r="13726" b="10588"/>
          <a:stretch/>
        </p:blipFill>
        <p:spPr>
          <a:xfrm>
            <a:off x="4554071" y="546847"/>
            <a:ext cx="7028329" cy="613185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Título 1"/>
          <p:cNvSpPr>
            <a:spLocks noGrp="1"/>
          </p:cNvSpPr>
          <p:nvPr>
            <p:ph type="ctrTitle"/>
          </p:nvPr>
        </p:nvSpPr>
        <p:spPr>
          <a:xfrm rot="20027415">
            <a:off x="532908" y="1236507"/>
            <a:ext cx="4509417" cy="2001548"/>
          </a:xfrm>
        </p:spPr>
        <p:txBody>
          <a:bodyPr>
            <a:normAutofit fontScale="90000"/>
          </a:bodyPr>
          <a:lstStyle/>
          <a:p>
            <a:r>
              <a:rPr lang="es-CO" b="1" dirty="0" smtClean="0">
                <a:solidFill>
                  <a:srgbClr val="C00000"/>
                </a:solidFill>
                <a:latin typeface="Bernard MT Condensed" panose="02050806060905020404" pitchFamily="18" charset="0"/>
              </a:rPr>
              <a:t>Itinerario Laicos </a:t>
            </a:r>
            <a:br>
              <a:rPr lang="es-CO" b="1" dirty="0" smtClean="0">
                <a:solidFill>
                  <a:srgbClr val="C00000"/>
                </a:solidFill>
                <a:latin typeface="Bernard MT Condensed" panose="02050806060905020404" pitchFamily="18" charset="0"/>
              </a:rPr>
            </a:br>
            <a:r>
              <a:rPr lang="es-CO" b="1" dirty="0" smtClean="0">
                <a:solidFill>
                  <a:srgbClr val="C00000"/>
                </a:solidFill>
                <a:latin typeface="Bernard MT Condensed" panose="02050806060905020404" pitchFamily="18" charset="0"/>
              </a:rPr>
              <a:t>Bogotá</a:t>
            </a:r>
            <a:br>
              <a:rPr lang="es-CO" b="1" dirty="0" smtClean="0">
                <a:solidFill>
                  <a:srgbClr val="C00000"/>
                </a:solidFill>
                <a:latin typeface="Bernard MT Condensed" panose="02050806060905020404" pitchFamily="18" charset="0"/>
              </a:rPr>
            </a:br>
            <a:r>
              <a:rPr lang="es-CO" b="1" dirty="0" smtClean="0">
                <a:solidFill>
                  <a:srgbClr val="C00000"/>
                </a:solidFill>
                <a:latin typeface="Bernard MT Condensed" panose="02050806060905020404" pitchFamily="18" charset="0"/>
              </a:rPr>
              <a:t>2016</a:t>
            </a:r>
            <a:endParaRPr lang="es-CO" b="1" dirty="0">
              <a:solidFill>
                <a:srgbClr val="C00000"/>
              </a:solidFill>
              <a:latin typeface="Bernard MT Condensed" panose="02050806060905020404" pitchFamily="18" charset="0"/>
            </a:endParaRPr>
          </a:p>
        </p:txBody>
      </p:sp>
    </p:spTree>
    <p:extLst>
      <p:ext uri="{BB962C8B-B14F-4D97-AF65-F5344CB8AC3E}">
        <p14:creationId xmlns:p14="http://schemas.microsoft.com/office/powerpoint/2010/main" val="27325252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l="6862" t="20915"/>
          <a:stretch/>
        </p:blipFill>
        <p:spPr>
          <a:xfrm>
            <a:off x="179292" y="251011"/>
            <a:ext cx="8516471" cy="542364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Imagen 2"/>
          <p:cNvPicPr>
            <a:picLocks noChangeAspect="1"/>
          </p:cNvPicPr>
          <p:nvPr/>
        </p:nvPicPr>
        <p:blipFill rotWithShape="1">
          <a:blip r:embed="rId3" cstate="print">
            <a:extLst>
              <a:ext uri="{28A0092B-C50C-407E-A947-70E740481C1C}">
                <a14:useLocalDpi xmlns:a14="http://schemas.microsoft.com/office/drawing/2010/main" val="0"/>
              </a:ext>
            </a:extLst>
          </a:blip>
          <a:srcRect l="13137" t="19608" r="9608"/>
          <a:stretch/>
        </p:blipFill>
        <p:spPr>
          <a:xfrm>
            <a:off x="7436886" y="2640104"/>
            <a:ext cx="4468244" cy="3487271"/>
          </a:xfrm>
          <a:prstGeom prst="ellipse">
            <a:avLst/>
          </a:prstGeom>
          <a:ln>
            <a:noFill/>
          </a:ln>
          <a:effectLst>
            <a:softEdge rad="112500"/>
          </a:effectLst>
        </p:spPr>
      </p:pic>
    </p:spTree>
    <p:extLst>
      <p:ext uri="{BB962C8B-B14F-4D97-AF65-F5344CB8AC3E}">
        <p14:creationId xmlns:p14="http://schemas.microsoft.com/office/powerpoint/2010/main" val="21683648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cstate="print">
            <a:extLst>
              <a:ext uri="{28A0092B-C50C-407E-A947-70E740481C1C}">
                <a14:useLocalDpi xmlns:a14="http://schemas.microsoft.com/office/drawing/2010/main" val="0"/>
              </a:ext>
            </a:extLst>
          </a:blip>
          <a:srcRect r="14711"/>
          <a:stretch/>
        </p:blipFill>
        <p:spPr>
          <a:xfrm rot="5400000">
            <a:off x="7259770" y="1961029"/>
            <a:ext cx="4495801" cy="395343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CuadroTexto 1"/>
          <p:cNvSpPr txBox="1"/>
          <p:nvPr/>
        </p:nvSpPr>
        <p:spPr>
          <a:xfrm>
            <a:off x="824753" y="466165"/>
            <a:ext cx="10275570" cy="954107"/>
          </a:xfrm>
          <a:prstGeom prst="rect">
            <a:avLst/>
          </a:prstGeom>
          <a:noFill/>
        </p:spPr>
        <p:txBody>
          <a:bodyPr wrap="none" rtlCol="0">
            <a:spAutoFit/>
          </a:bodyPr>
          <a:lstStyle/>
          <a:p>
            <a:r>
              <a:rPr lang="es-CO" sz="2800" dirty="0" smtClean="0">
                <a:solidFill>
                  <a:srgbClr val="FF0000"/>
                </a:solidFill>
                <a:latin typeface="Algerian" panose="04020705040A02060702" pitchFamily="82" charset="0"/>
              </a:rPr>
              <a:t>EXPRESIONES DE LAS EX ALUMNAS DE FÓMEQUE 1968 -1982</a:t>
            </a:r>
          </a:p>
          <a:p>
            <a:pPr algn="ctr"/>
            <a:r>
              <a:rPr lang="es-CO" sz="2800" dirty="0" smtClean="0">
                <a:solidFill>
                  <a:srgbClr val="FF0000"/>
                </a:solidFill>
                <a:latin typeface="Algerian" panose="04020705040A02060702" pitchFamily="82" charset="0"/>
              </a:rPr>
              <a:t>EXPERIENCIAS CON LAS HERMANAS</a:t>
            </a:r>
            <a:endParaRPr lang="es-CO" sz="2800" dirty="0">
              <a:solidFill>
                <a:srgbClr val="FF0000"/>
              </a:solidFill>
              <a:latin typeface="Algerian" panose="04020705040A02060702" pitchFamily="82" charset="0"/>
            </a:endParaRPr>
          </a:p>
        </p:txBody>
      </p:sp>
      <p:sp>
        <p:nvSpPr>
          <p:cNvPr id="3" name="CuadroTexto 2"/>
          <p:cNvSpPr txBox="1"/>
          <p:nvPr/>
        </p:nvSpPr>
        <p:spPr>
          <a:xfrm rot="20089051">
            <a:off x="-21979" y="3133687"/>
            <a:ext cx="12373900" cy="1200329"/>
          </a:xfrm>
          <a:prstGeom prst="rect">
            <a:avLst/>
          </a:prstGeom>
          <a:noFill/>
        </p:spPr>
        <p:txBody>
          <a:bodyPr wrap="none" rtlCol="0">
            <a:spAutoFit/>
          </a:bodyPr>
          <a:lstStyle/>
          <a:p>
            <a:r>
              <a:rPr lang="es-CO" sz="2400" dirty="0" smtClean="0"/>
              <a:t>“</a:t>
            </a:r>
            <a:r>
              <a:rPr lang="es-CO" sz="2400" i="1" dirty="0" smtClean="0">
                <a:solidFill>
                  <a:schemeClr val="accent4">
                    <a:lumMod val="60000"/>
                    <a:lumOff val="40000"/>
                  </a:schemeClr>
                </a:solidFill>
                <a:latin typeface="Berlin Sans FB" panose="020E0602020502020306" pitchFamily="34" charset="0"/>
              </a:rPr>
              <a:t>Gracias a Dios, porque las hermanas nos prepararon para la vida, con su testimonio de oraci</a:t>
            </a:r>
            <a:r>
              <a:rPr lang="es-CO" sz="2400" i="1" dirty="0">
                <a:solidFill>
                  <a:schemeClr val="accent4">
                    <a:lumMod val="60000"/>
                    <a:lumOff val="40000"/>
                  </a:schemeClr>
                </a:solidFill>
                <a:latin typeface="Berlin Sans FB" panose="020E0602020502020306" pitchFamily="34" charset="0"/>
              </a:rPr>
              <a:t>ó</a:t>
            </a:r>
            <a:r>
              <a:rPr lang="es-CO" sz="2400" i="1" dirty="0" smtClean="0">
                <a:solidFill>
                  <a:schemeClr val="accent4">
                    <a:lumMod val="60000"/>
                    <a:lumOff val="40000"/>
                  </a:schemeClr>
                </a:solidFill>
                <a:latin typeface="Berlin Sans FB" panose="020E0602020502020306" pitchFamily="34" charset="0"/>
              </a:rPr>
              <a:t>n,</a:t>
            </a:r>
          </a:p>
          <a:p>
            <a:r>
              <a:rPr lang="es-CO" sz="2400" i="1" dirty="0" smtClean="0">
                <a:solidFill>
                  <a:schemeClr val="accent4">
                    <a:lumMod val="60000"/>
                    <a:lumOff val="40000"/>
                  </a:schemeClr>
                </a:solidFill>
                <a:latin typeface="Berlin Sans FB" panose="020E0602020502020306" pitchFamily="34" charset="0"/>
              </a:rPr>
              <a:t> entrega y Dedicación para hacer de nosotras mujeres con nobles ideales, educadas y dignas de </a:t>
            </a:r>
          </a:p>
          <a:p>
            <a:r>
              <a:rPr lang="es-CO" sz="2400" i="1" dirty="0" smtClean="0">
                <a:solidFill>
                  <a:schemeClr val="accent4">
                    <a:lumMod val="60000"/>
                    <a:lumOff val="40000"/>
                  </a:schemeClr>
                </a:solidFill>
                <a:latin typeface="Berlin Sans FB" panose="020E0602020502020306" pitchFamily="34" charset="0"/>
              </a:rPr>
              <a:t>nuestra condición Femenina que trasciende a otras generaciones!”</a:t>
            </a:r>
            <a:endParaRPr lang="es-CO" sz="2400" i="1" dirty="0">
              <a:solidFill>
                <a:schemeClr val="accent4">
                  <a:lumMod val="60000"/>
                  <a:lumOff val="40000"/>
                </a:schemeClr>
              </a:solidFill>
              <a:latin typeface="Berlin Sans FB" panose="020E0602020502020306" pitchFamily="34" charset="0"/>
            </a:endParaRPr>
          </a:p>
        </p:txBody>
      </p:sp>
      <p:sp>
        <p:nvSpPr>
          <p:cNvPr id="4" name="CuadroTexto 3"/>
          <p:cNvSpPr txBox="1"/>
          <p:nvPr/>
        </p:nvSpPr>
        <p:spPr>
          <a:xfrm>
            <a:off x="824753" y="2026023"/>
            <a:ext cx="5904180" cy="1077218"/>
          </a:xfrm>
          <a:prstGeom prst="rect">
            <a:avLst/>
          </a:prstGeom>
          <a:noFill/>
        </p:spPr>
        <p:txBody>
          <a:bodyPr wrap="none" rtlCol="0">
            <a:spAutoFit/>
          </a:bodyPr>
          <a:lstStyle/>
          <a:p>
            <a:r>
              <a:rPr lang="es-CO" sz="3200" i="1" dirty="0" smtClean="0">
                <a:latin typeface="Angsana New" panose="02020603050405020304" pitchFamily="18" charset="-34"/>
                <a:cs typeface="Angsana New" panose="02020603050405020304" pitchFamily="18" charset="-34"/>
              </a:rPr>
              <a:t>“El colegio fue nuestro segundo hogar, aprendimos </a:t>
            </a:r>
          </a:p>
          <a:p>
            <a:r>
              <a:rPr lang="es-CO" sz="3200" i="1" dirty="0">
                <a:latin typeface="Angsana New" panose="02020603050405020304" pitchFamily="18" charset="-34"/>
                <a:cs typeface="Angsana New" panose="02020603050405020304" pitchFamily="18" charset="-34"/>
              </a:rPr>
              <a:t>a</a:t>
            </a:r>
            <a:r>
              <a:rPr lang="es-CO" sz="3200" i="1" dirty="0" smtClean="0">
                <a:latin typeface="Angsana New" panose="02020603050405020304" pitchFamily="18" charset="-34"/>
                <a:cs typeface="Angsana New" panose="02020603050405020304" pitchFamily="18" charset="-34"/>
              </a:rPr>
              <a:t> ser personas”</a:t>
            </a:r>
            <a:endParaRPr lang="es-CO" sz="3200" i="1" dirty="0">
              <a:latin typeface="Angsana New" panose="02020603050405020304" pitchFamily="18" charset="-34"/>
              <a:cs typeface="Angsana New" panose="02020603050405020304" pitchFamily="18" charset="-34"/>
            </a:endParaRPr>
          </a:p>
        </p:txBody>
      </p:sp>
      <p:sp>
        <p:nvSpPr>
          <p:cNvPr id="5" name="CuadroTexto 4"/>
          <p:cNvSpPr txBox="1"/>
          <p:nvPr/>
        </p:nvSpPr>
        <p:spPr>
          <a:xfrm rot="20106456">
            <a:off x="4181099" y="3732348"/>
            <a:ext cx="7334059" cy="954107"/>
          </a:xfrm>
          <a:prstGeom prst="rect">
            <a:avLst/>
          </a:prstGeom>
          <a:noFill/>
        </p:spPr>
        <p:txBody>
          <a:bodyPr wrap="none" rtlCol="0">
            <a:spAutoFit/>
          </a:bodyPr>
          <a:lstStyle/>
          <a:p>
            <a:r>
              <a:rPr lang="es-CO" sz="2800" b="1" i="1" dirty="0" smtClean="0">
                <a:solidFill>
                  <a:srgbClr val="00B0F0"/>
                </a:solidFill>
                <a:latin typeface="Batang" panose="02030600000101010101" pitchFamily="18" charset="-127"/>
                <a:ea typeface="Batang" panose="02030600000101010101" pitchFamily="18" charset="-127"/>
              </a:rPr>
              <a:t>“Nosotras éramos campesinas y ellas nos </a:t>
            </a:r>
          </a:p>
          <a:p>
            <a:r>
              <a:rPr lang="es-CO" sz="2800" b="1" i="1" dirty="0" smtClean="0">
                <a:solidFill>
                  <a:srgbClr val="00B0F0"/>
                </a:solidFill>
                <a:latin typeface="Batang" panose="02030600000101010101" pitchFamily="18" charset="-127"/>
                <a:ea typeface="Batang" panose="02030600000101010101" pitchFamily="18" charset="-127"/>
              </a:rPr>
              <a:t>Recibieron con mucho cariño y bondad”</a:t>
            </a:r>
            <a:endParaRPr lang="es-CO" sz="2800" b="1" i="1" dirty="0">
              <a:solidFill>
                <a:srgbClr val="00B0F0"/>
              </a:solidFill>
              <a:latin typeface="Batang" panose="02030600000101010101" pitchFamily="18" charset="-127"/>
              <a:ea typeface="Batang" panose="02030600000101010101" pitchFamily="18" charset="-127"/>
            </a:endParaRPr>
          </a:p>
        </p:txBody>
      </p:sp>
      <p:sp>
        <p:nvSpPr>
          <p:cNvPr id="6" name="CuadroTexto 5"/>
          <p:cNvSpPr txBox="1"/>
          <p:nvPr/>
        </p:nvSpPr>
        <p:spPr>
          <a:xfrm>
            <a:off x="3273500" y="6078542"/>
            <a:ext cx="6910866" cy="830997"/>
          </a:xfrm>
          <a:prstGeom prst="rect">
            <a:avLst/>
          </a:prstGeom>
          <a:noFill/>
        </p:spPr>
        <p:txBody>
          <a:bodyPr wrap="none" rtlCol="0">
            <a:spAutoFit/>
          </a:bodyPr>
          <a:lstStyle/>
          <a:p>
            <a:r>
              <a:rPr lang="es-CO" sz="2400" b="1" i="1" dirty="0" smtClean="0">
                <a:solidFill>
                  <a:srgbClr val="00B0F0"/>
                </a:solidFill>
                <a:latin typeface="Aparajita" panose="020B0604020202020204" pitchFamily="34" charset="0"/>
                <a:cs typeface="Aparajita" panose="020B0604020202020204" pitchFamily="34" charset="0"/>
              </a:rPr>
              <a:t>“gracias hermanas por habernos recibido y creer en nosotras, así </a:t>
            </a:r>
          </a:p>
          <a:p>
            <a:r>
              <a:rPr lang="es-CO" sz="2400" b="1" i="1" dirty="0" smtClean="0">
                <a:solidFill>
                  <a:srgbClr val="00B0F0"/>
                </a:solidFill>
                <a:latin typeface="Aparajita" panose="020B0604020202020204" pitchFamily="34" charset="0"/>
                <a:cs typeface="Aparajita" panose="020B0604020202020204" pitchFamily="34" charset="0"/>
              </a:rPr>
              <a:t>Logramos salir adelante.  Hoy somos madres, educadoras”</a:t>
            </a:r>
            <a:endParaRPr lang="es-CO" b="1" i="1" dirty="0">
              <a:solidFill>
                <a:srgbClr val="00B0F0"/>
              </a:solidFill>
              <a:latin typeface="Aparajita" panose="020B0604020202020204" pitchFamily="34" charset="0"/>
              <a:cs typeface="Aparajita" panose="020B0604020202020204" pitchFamily="34" charset="0"/>
            </a:endParaRPr>
          </a:p>
        </p:txBody>
      </p:sp>
      <p:sp>
        <p:nvSpPr>
          <p:cNvPr id="10" name="CuadroTexto 9"/>
          <p:cNvSpPr txBox="1"/>
          <p:nvPr/>
        </p:nvSpPr>
        <p:spPr>
          <a:xfrm rot="20188895">
            <a:off x="47972" y="3706913"/>
            <a:ext cx="5049780" cy="461665"/>
          </a:xfrm>
          <a:prstGeom prst="rect">
            <a:avLst/>
          </a:prstGeom>
          <a:noFill/>
        </p:spPr>
        <p:txBody>
          <a:bodyPr wrap="none" rtlCol="0">
            <a:spAutoFit/>
          </a:bodyPr>
          <a:lstStyle/>
          <a:p>
            <a:r>
              <a:rPr lang="es-CO" sz="2400" b="1" i="1" dirty="0" smtClean="0">
                <a:solidFill>
                  <a:srgbClr val="C00000"/>
                </a:solidFill>
                <a:latin typeface="Batang" panose="02030600000101010101" pitchFamily="18" charset="-127"/>
                <a:ea typeface="Batang" panose="02030600000101010101" pitchFamily="18" charset="-127"/>
              </a:rPr>
              <a:t>“La semilla cayo en tierra buena”</a:t>
            </a:r>
            <a:endParaRPr lang="es-CO" sz="2400" b="1" i="1" dirty="0">
              <a:solidFill>
                <a:srgbClr val="C00000"/>
              </a:solidFill>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12782840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32094"/>
            <a:ext cx="4099859" cy="3074894"/>
          </a:xfrm>
          <a:prstGeom prst="rect">
            <a:avLst/>
          </a:prstGeom>
        </p:spPr>
      </p:pic>
      <p:pic>
        <p:nvPicPr>
          <p:cNvPr id="4" name="Imagen 3"/>
          <p:cNvPicPr>
            <a:picLocks noChangeAspect="1"/>
          </p:cNvPicPr>
          <p:nvPr/>
        </p:nvPicPr>
        <p:blipFill rotWithShape="1">
          <a:blip r:embed="rId3" cstate="print">
            <a:extLst>
              <a:ext uri="{28A0092B-C50C-407E-A947-70E740481C1C}">
                <a14:useLocalDpi xmlns:a14="http://schemas.microsoft.com/office/drawing/2010/main" val="0"/>
              </a:ext>
            </a:extLst>
          </a:blip>
          <a:srcRect l="8048" t="13333"/>
          <a:stretch/>
        </p:blipFill>
        <p:spPr>
          <a:xfrm>
            <a:off x="3648635" y="898240"/>
            <a:ext cx="8408071" cy="5943600"/>
          </a:xfrm>
          <a:prstGeom prst="rect">
            <a:avLst/>
          </a:prstGeom>
        </p:spPr>
      </p:pic>
      <p:sp>
        <p:nvSpPr>
          <p:cNvPr id="2" name="CuadroTexto 1"/>
          <p:cNvSpPr txBox="1"/>
          <p:nvPr/>
        </p:nvSpPr>
        <p:spPr>
          <a:xfrm>
            <a:off x="3307977" y="554869"/>
            <a:ext cx="3898824" cy="1200329"/>
          </a:xfrm>
          <a:prstGeom prst="rect">
            <a:avLst/>
          </a:prstGeom>
          <a:noFill/>
        </p:spPr>
        <p:txBody>
          <a:bodyPr wrap="none" rtlCol="0">
            <a:spAutoFit/>
          </a:bodyPr>
          <a:lstStyle/>
          <a:p>
            <a:r>
              <a:rPr lang="es-CO" sz="3600" b="1" i="1" dirty="0" smtClean="0">
                <a:solidFill>
                  <a:srgbClr val="C00000"/>
                </a:solidFill>
                <a:latin typeface="Batang" panose="02030600000101010101" pitchFamily="18" charset="-127"/>
                <a:ea typeface="Batang" panose="02030600000101010101" pitchFamily="18" charset="-127"/>
              </a:rPr>
              <a:t>17 de noviembre</a:t>
            </a:r>
          </a:p>
          <a:p>
            <a:r>
              <a:rPr lang="es-CO" sz="3600" b="1" i="1" dirty="0" smtClean="0">
                <a:solidFill>
                  <a:srgbClr val="C00000"/>
                </a:solidFill>
                <a:latin typeface="Batang" panose="02030600000101010101" pitchFamily="18" charset="-127"/>
                <a:ea typeface="Batang" panose="02030600000101010101" pitchFamily="18" charset="-127"/>
              </a:rPr>
              <a:t>BICENTENARIO</a:t>
            </a:r>
            <a:endParaRPr lang="es-CO" sz="3600" b="1" i="1" dirty="0">
              <a:solidFill>
                <a:srgbClr val="C00000"/>
              </a:solidFill>
              <a:latin typeface="Batang" panose="02030600000101010101" pitchFamily="18" charset="-127"/>
              <a:ea typeface="Batang" panose="02030600000101010101" pitchFamily="18" charset="-127"/>
            </a:endParaRPr>
          </a:p>
        </p:txBody>
      </p:sp>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180" y="716705"/>
            <a:ext cx="3336126" cy="2502095"/>
          </a:xfrm>
          <a:prstGeom prst="ellipse">
            <a:avLst/>
          </a:prstGeom>
          <a:ln>
            <a:noFill/>
          </a:ln>
          <a:effectLst>
            <a:softEdge rad="112500"/>
          </a:effectLst>
        </p:spPr>
      </p:pic>
    </p:spTree>
    <p:extLst>
      <p:ext uri="{BB962C8B-B14F-4D97-AF65-F5344CB8AC3E}">
        <p14:creationId xmlns:p14="http://schemas.microsoft.com/office/powerpoint/2010/main" val="18306689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6707" y="3065930"/>
            <a:ext cx="5271245" cy="3953434"/>
          </a:xfrm>
          <a:prstGeom prst="ellipse">
            <a:avLst/>
          </a:prstGeom>
          <a:ln>
            <a:noFill/>
          </a:ln>
          <a:effectLst>
            <a:softEdge rad="112500"/>
          </a:effectLst>
        </p:spPr>
      </p:pic>
      <p:sp>
        <p:nvSpPr>
          <p:cNvPr id="2" name="CuadroTexto 1"/>
          <p:cNvSpPr txBox="1"/>
          <p:nvPr/>
        </p:nvSpPr>
        <p:spPr>
          <a:xfrm>
            <a:off x="343500" y="412376"/>
            <a:ext cx="11848500" cy="1569660"/>
          </a:xfrm>
          <a:prstGeom prst="rect">
            <a:avLst/>
          </a:prstGeom>
          <a:noFill/>
        </p:spPr>
        <p:txBody>
          <a:bodyPr wrap="none" rtlCol="0">
            <a:spAutoFit/>
          </a:bodyPr>
          <a:lstStyle/>
          <a:p>
            <a:r>
              <a:rPr lang="es-CO" sz="2400" i="1" dirty="0" smtClean="0"/>
              <a:t>“Amada M. Alfonsa, Feliz cumpleaños.</a:t>
            </a:r>
          </a:p>
          <a:p>
            <a:r>
              <a:rPr lang="es-CO" sz="2400" i="1" dirty="0" smtClean="0"/>
              <a:t>Mujer de retos, que como madre amorosa acogió al Instituto como un hijo que cuido con </a:t>
            </a:r>
          </a:p>
          <a:p>
            <a:r>
              <a:rPr lang="es-CO" sz="2400" i="1" dirty="0"/>
              <a:t>e</a:t>
            </a:r>
            <a:r>
              <a:rPr lang="es-CO" sz="2400" i="1" dirty="0" smtClean="0"/>
              <a:t>smero hasta  la muerte. Intercede por nosotros para  tener la fortaleza espiritual de ser fieles</a:t>
            </a:r>
          </a:p>
          <a:p>
            <a:r>
              <a:rPr lang="es-CO" sz="2400" i="1" dirty="0" smtClean="0"/>
              <a:t>A Jesús Misionero y sigamos “haciendo el bien a todos”</a:t>
            </a:r>
            <a:endParaRPr lang="es-CO" sz="2400" i="1" dirty="0"/>
          </a:p>
        </p:txBody>
      </p:sp>
      <p:sp>
        <p:nvSpPr>
          <p:cNvPr id="3" name="CuadroTexto 2"/>
          <p:cNvSpPr txBox="1"/>
          <p:nvPr/>
        </p:nvSpPr>
        <p:spPr>
          <a:xfrm>
            <a:off x="327905" y="2211103"/>
            <a:ext cx="11177603" cy="3908762"/>
          </a:xfrm>
          <a:prstGeom prst="rect">
            <a:avLst/>
          </a:prstGeom>
          <a:noFill/>
        </p:spPr>
        <p:txBody>
          <a:bodyPr wrap="square" rtlCol="0">
            <a:spAutoFit/>
          </a:bodyPr>
          <a:lstStyle/>
          <a:p>
            <a:pPr algn="just"/>
            <a:r>
              <a:rPr lang="es-CO" sz="2400" b="1" i="1" dirty="0" smtClean="0">
                <a:solidFill>
                  <a:srgbClr val="FFC000"/>
                </a:solidFill>
                <a:latin typeface="Batang" panose="02030600000101010101" pitchFamily="18" charset="-127"/>
                <a:ea typeface="Batang" panose="02030600000101010101" pitchFamily="18" charset="-127"/>
              </a:rPr>
              <a:t>“M. Alfonsa, gracias por tu vida, tu entrega y fidelidad a Jesús Misionero a </a:t>
            </a:r>
          </a:p>
          <a:p>
            <a:pPr algn="just"/>
            <a:r>
              <a:rPr lang="es-CO" sz="2400" b="1" i="1" dirty="0" smtClean="0">
                <a:solidFill>
                  <a:srgbClr val="FFC000"/>
                </a:solidFill>
                <a:latin typeface="Batang" panose="02030600000101010101" pitchFamily="18" charset="-127"/>
                <a:ea typeface="Batang" panose="02030600000101010101" pitchFamily="18" charset="-127"/>
              </a:rPr>
              <a:t>Quien consagraste tu vida.</a:t>
            </a:r>
          </a:p>
          <a:p>
            <a:pPr algn="just"/>
            <a:r>
              <a:rPr lang="es-CO" sz="2400" b="1" i="1" dirty="0" smtClean="0">
                <a:solidFill>
                  <a:srgbClr val="FFC000"/>
                </a:solidFill>
                <a:latin typeface="Batang" panose="02030600000101010101" pitchFamily="18" charset="-127"/>
                <a:ea typeface="Batang" panose="02030600000101010101" pitchFamily="18" charset="-127"/>
              </a:rPr>
              <a:t>Hoy al celebrar el bicentenario </a:t>
            </a:r>
            <a:r>
              <a:rPr lang="es-CO" sz="2400" b="1" dirty="0" smtClean="0">
                <a:solidFill>
                  <a:srgbClr val="FFC000"/>
                </a:solidFill>
                <a:latin typeface="Batang" panose="02030600000101010101" pitchFamily="18" charset="-127"/>
                <a:ea typeface="Batang" panose="02030600000101010101" pitchFamily="18" charset="-127"/>
              </a:rPr>
              <a:t>de tu nacimiento, me queda la certeza de que Dios</a:t>
            </a:r>
          </a:p>
          <a:p>
            <a:pPr algn="just"/>
            <a:r>
              <a:rPr lang="es-CO" sz="2400" b="1" dirty="0" smtClean="0">
                <a:solidFill>
                  <a:srgbClr val="FFC000"/>
                </a:solidFill>
                <a:latin typeface="Batang" panose="02030600000101010101" pitchFamily="18" charset="-127"/>
                <a:ea typeface="Batang" panose="02030600000101010101" pitchFamily="18" charset="-127"/>
              </a:rPr>
              <a:t>Acontece en el ser humano que </a:t>
            </a:r>
            <a:r>
              <a:rPr lang="es-CO" sz="2400" b="1" i="1" dirty="0" smtClean="0">
                <a:solidFill>
                  <a:srgbClr val="FFC000"/>
                </a:solidFill>
                <a:latin typeface="Batang" panose="02030600000101010101" pitchFamily="18" charset="-127"/>
                <a:ea typeface="Batang" panose="02030600000101010101" pitchFamily="18" charset="-127"/>
              </a:rPr>
              <a:t>se abre a su gracia, él lleva a cabo la obra que inicia en cada persona, alienta y fortalece el caminar, </a:t>
            </a:r>
            <a:r>
              <a:rPr lang="es-CO" sz="2800" b="1" i="1" dirty="0" smtClean="0">
                <a:solidFill>
                  <a:srgbClr val="FFC000"/>
                </a:solidFill>
                <a:latin typeface="Batang" panose="02030600000101010101" pitchFamily="18" charset="-127"/>
                <a:ea typeface="Batang" panose="02030600000101010101" pitchFamily="18" charset="-127"/>
              </a:rPr>
              <a:t>ama infinitamente y nos capacita para </a:t>
            </a:r>
            <a:r>
              <a:rPr lang="es-CO" sz="2400" b="1" i="1" dirty="0" smtClean="0">
                <a:solidFill>
                  <a:srgbClr val="FFC000"/>
                </a:solidFill>
                <a:latin typeface="Batang" panose="02030600000101010101" pitchFamily="18" charset="-127"/>
                <a:ea typeface="Batang" panose="02030600000101010101" pitchFamily="18" charset="-127"/>
              </a:rPr>
              <a:t>“hacer el bien a todos”</a:t>
            </a:r>
          </a:p>
          <a:p>
            <a:pPr algn="just"/>
            <a:r>
              <a:rPr lang="es-CO" sz="2400" b="1" i="1" dirty="0" smtClean="0">
                <a:solidFill>
                  <a:srgbClr val="FFC000"/>
                </a:solidFill>
                <a:latin typeface="Batang" panose="02030600000101010101" pitchFamily="18" charset="-127"/>
                <a:ea typeface="Batang" panose="02030600000101010101" pitchFamily="18" charset="-127"/>
              </a:rPr>
              <a:t>Gracias M. Alfonsa porque tu amor sigue vivo y actuante!</a:t>
            </a:r>
          </a:p>
          <a:p>
            <a:pPr algn="just"/>
            <a:r>
              <a:rPr lang="es-CO" sz="2400" b="1" i="1" dirty="0" smtClean="0">
                <a:solidFill>
                  <a:srgbClr val="FFC000"/>
                </a:solidFill>
                <a:latin typeface="Batang" panose="02030600000101010101" pitchFamily="18" charset="-127"/>
                <a:ea typeface="Batang" panose="02030600000101010101" pitchFamily="18" charset="-127"/>
              </a:rPr>
              <a:t>Intercede por tu Congregación”</a:t>
            </a:r>
          </a:p>
          <a:p>
            <a:pPr algn="just"/>
            <a:endParaRPr lang="es-CO" sz="2000" dirty="0"/>
          </a:p>
        </p:txBody>
      </p:sp>
    </p:spTree>
    <p:extLst>
      <p:ext uri="{BB962C8B-B14F-4D97-AF65-F5344CB8AC3E}">
        <p14:creationId xmlns:p14="http://schemas.microsoft.com/office/powerpoint/2010/main" val="6061712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rot="939694">
            <a:off x="4955240" y="834427"/>
            <a:ext cx="7086600" cy="1325563"/>
          </a:xfrm>
        </p:spPr>
        <p:txBody>
          <a:bodyPr>
            <a:normAutofit/>
          </a:bodyPr>
          <a:lstStyle/>
          <a:p>
            <a:pPr algn="r"/>
            <a:r>
              <a:rPr lang="es-CO" b="1" dirty="0" smtClean="0">
                <a:solidFill>
                  <a:srgbClr val="C00000"/>
                </a:solidFill>
                <a:latin typeface="Colonna MT" panose="04020805060202030203" pitchFamily="82" charset="0"/>
              </a:rPr>
              <a:t>ENCUENTROS DE FORMACIÓN</a:t>
            </a:r>
            <a:endParaRPr lang="es-CO" b="1" dirty="0">
              <a:solidFill>
                <a:srgbClr val="C00000"/>
              </a:solidFill>
              <a:latin typeface="Colonna MT" panose="04020805060202030203" pitchFamily="82" charset="0"/>
            </a:endParaRPr>
          </a:p>
        </p:txBody>
      </p:sp>
      <p:sp>
        <p:nvSpPr>
          <p:cNvPr id="3" name="Marcador de contenido 2"/>
          <p:cNvSpPr>
            <a:spLocks noGrp="1"/>
          </p:cNvSpPr>
          <p:nvPr>
            <p:ph idx="1"/>
          </p:nvPr>
        </p:nvSpPr>
        <p:spPr>
          <a:xfrm rot="19609343">
            <a:off x="283539" y="2782165"/>
            <a:ext cx="6640315" cy="2147063"/>
          </a:xfrm>
        </p:spPr>
        <p:txBody>
          <a:bodyPr>
            <a:noAutofit/>
          </a:bodyPr>
          <a:lstStyle/>
          <a:p>
            <a:pPr marL="0" indent="0">
              <a:buNone/>
            </a:pPr>
            <a:r>
              <a:rPr lang="es-CO" sz="4400" dirty="0" smtClean="0">
                <a:solidFill>
                  <a:srgbClr val="C00000"/>
                </a:solidFill>
                <a:latin typeface="Aharoni" panose="02010803020104030203" pitchFamily="2" charset="-79"/>
                <a:cs typeface="Aharoni" panose="02010803020104030203" pitchFamily="2" charset="-79"/>
              </a:rPr>
              <a:t>Estudio y reflexión sobre el material de formación</a:t>
            </a:r>
          </a:p>
          <a:p>
            <a:pPr marL="0" indent="0">
              <a:buNone/>
            </a:pPr>
            <a:endParaRPr lang="es-CO" sz="4400" dirty="0">
              <a:solidFill>
                <a:srgbClr val="C00000"/>
              </a:solidFill>
              <a:latin typeface="Aharoni" panose="02010803020104030203" pitchFamily="2" charset="-79"/>
              <a:cs typeface="Aharoni" panose="02010803020104030203" pitchFamily="2" charset="-79"/>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2611" y="2079812"/>
            <a:ext cx="6131859" cy="459889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777023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96614" y="2647016"/>
            <a:ext cx="5390774" cy="4043081"/>
          </a:xfrm>
          <a:prstGeom prst="rect">
            <a:avLst/>
          </a:prstGeom>
        </p:spPr>
      </p:pic>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l="8235" t="3399" r="12157" b="15817"/>
          <a:stretch/>
        </p:blipFill>
        <p:spPr>
          <a:xfrm>
            <a:off x="204612" y="1419692"/>
            <a:ext cx="6448930" cy="490817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Título 1"/>
          <p:cNvSpPr>
            <a:spLocks noGrp="1"/>
          </p:cNvSpPr>
          <p:nvPr>
            <p:ph type="title"/>
          </p:nvPr>
        </p:nvSpPr>
        <p:spPr>
          <a:xfrm>
            <a:off x="832265" y="278747"/>
            <a:ext cx="10515600" cy="2109134"/>
          </a:xfrm>
        </p:spPr>
        <p:txBody>
          <a:bodyPr>
            <a:normAutofit fontScale="90000"/>
          </a:bodyPr>
          <a:lstStyle/>
          <a:p>
            <a:pPr algn="ctr"/>
            <a:r>
              <a:rPr lang="es-CO" b="1" dirty="0" smtClean="0">
                <a:solidFill>
                  <a:srgbClr val="C00000"/>
                </a:solidFill>
                <a:latin typeface="Aharoni" panose="02010803020104030203" pitchFamily="2" charset="-79"/>
                <a:cs typeface="Aharoni" panose="02010803020104030203" pitchFamily="2" charset="-79"/>
              </a:rPr>
              <a:t>Misión junio 12 – 19 </a:t>
            </a:r>
            <a:br>
              <a:rPr lang="es-CO" b="1" dirty="0" smtClean="0">
                <a:solidFill>
                  <a:srgbClr val="C00000"/>
                </a:solidFill>
                <a:latin typeface="Aharoni" panose="02010803020104030203" pitchFamily="2" charset="-79"/>
                <a:cs typeface="Aharoni" panose="02010803020104030203" pitchFamily="2" charset="-79"/>
              </a:rPr>
            </a:br>
            <a:r>
              <a:rPr lang="es-CO" b="1" dirty="0" smtClean="0">
                <a:solidFill>
                  <a:srgbClr val="C00000"/>
                </a:solidFill>
                <a:latin typeface="Aharoni" panose="02010803020104030203" pitchFamily="2" charset="-79"/>
                <a:cs typeface="Aharoni" panose="02010803020104030203" pitchFamily="2" charset="-79"/>
              </a:rPr>
              <a:t>Parroquia San Ricardo Pampuri</a:t>
            </a:r>
            <a:br>
              <a:rPr lang="es-CO" b="1" dirty="0" smtClean="0">
                <a:solidFill>
                  <a:srgbClr val="C00000"/>
                </a:solidFill>
                <a:latin typeface="Aharoni" panose="02010803020104030203" pitchFamily="2" charset="-79"/>
                <a:cs typeface="Aharoni" panose="02010803020104030203" pitchFamily="2" charset="-79"/>
              </a:rPr>
            </a:br>
            <a:r>
              <a:rPr lang="es-CO" b="1" dirty="0" smtClean="0">
                <a:solidFill>
                  <a:srgbClr val="C00000"/>
                </a:solidFill>
                <a:latin typeface="Aharoni" panose="02010803020104030203" pitchFamily="2" charset="-79"/>
                <a:cs typeface="Aharoni" panose="02010803020104030203" pitchFamily="2" charset="-79"/>
              </a:rPr>
              <a:t>“25 Años”</a:t>
            </a:r>
            <a:br>
              <a:rPr lang="es-CO" b="1" dirty="0" smtClean="0">
                <a:solidFill>
                  <a:srgbClr val="C00000"/>
                </a:solidFill>
                <a:latin typeface="Aharoni" panose="02010803020104030203" pitchFamily="2" charset="-79"/>
                <a:cs typeface="Aharoni" panose="02010803020104030203" pitchFamily="2" charset="-79"/>
              </a:rPr>
            </a:br>
            <a:endParaRPr lang="es-CO" b="1" dirty="0">
              <a:solidFill>
                <a:srgbClr val="C00000"/>
              </a:solidFill>
              <a:latin typeface="Aharoni" panose="02010803020104030203" pitchFamily="2" charset="-79"/>
              <a:cs typeface="Aharoni" panose="02010803020104030203" pitchFamily="2" charset="-79"/>
            </a:endParaRPr>
          </a:p>
        </p:txBody>
      </p:sp>
      <p:sp>
        <p:nvSpPr>
          <p:cNvPr id="3" name="Marcador de contenido 2"/>
          <p:cNvSpPr>
            <a:spLocks noGrp="1"/>
          </p:cNvSpPr>
          <p:nvPr>
            <p:ph idx="1"/>
          </p:nvPr>
        </p:nvSpPr>
        <p:spPr>
          <a:xfrm>
            <a:off x="730624" y="3765175"/>
            <a:ext cx="10515600" cy="1990165"/>
          </a:xfrm>
        </p:spPr>
        <p:txBody>
          <a:bodyPr>
            <a:noAutofit/>
          </a:bodyPr>
          <a:lstStyle/>
          <a:p>
            <a:pPr marL="0" indent="0">
              <a:buNone/>
            </a:pPr>
            <a:r>
              <a:rPr lang="es-CO" sz="4400" b="1" dirty="0" smtClean="0">
                <a:solidFill>
                  <a:srgbClr val="FFFF00"/>
                </a:solidFill>
              </a:rPr>
              <a:t>Objetivo</a:t>
            </a:r>
            <a:r>
              <a:rPr lang="es-CO" sz="3600" b="1" dirty="0" smtClean="0">
                <a:solidFill>
                  <a:srgbClr val="FFFF00"/>
                </a:solidFill>
              </a:rPr>
              <a:t>: </a:t>
            </a:r>
            <a:r>
              <a:rPr lang="es-CO" sz="4000" b="1" dirty="0" smtClean="0">
                <a:solidFill>
                  <a:srgbClr val="FFFF00"/>
                </a:solidFill>
              </a:rPr>
              <a:t>Favorecer espacios de encuentro con la comunidad que nos permitan profundizar en el sentido de la Misericordia en nuestra vida cristiana para hacer memoria agradecida de los 25 años de la Parroquia.</a:t>
            </a:r>
            <a:endParaRPr lang="es-CO" sz="4000" b="1" dirty="0">
              <a:solidFill>
                <a:srgbClr val="FFFF00"/>
              </a:solidFill>
            </a:endParaRPr>
          </a:p>
        </p:txBody>
      </p:sp>
    </p:spTree>
    <p:extLst>
      <p:ext uri="{BB962C8B-B14F-4D97-AF65-F5344CB8AC3E}">
        <p14:creationId xmlns:p14="http://schemas.microsoft.com/office/powerpoint/2010/main" val="7410876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5505"/>
            <a:ext cx="6394822" cy="4796117"/>
          </a:xfrm>
          <a:prstGeom prst="ellipse">
            <a:avLst/>
          </a:prstGeom>
          <a:ln>
            <a:noFill/>
          </a:ln>
          <a:effectLst>
            <a:softEdge rad="112500"/>
          </a:effectLst>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5434" y="3088340"/>
            <a:ext cx="5271247" cy="3953435"/>
          </a:xfrm>
          <a:prstGeom prst="ellipse">
            <a:avLst/>
          </a:prstGeom>
          <a:ln>
            <a:noFill/>
          </a:ln>
          <a:effectLst>
            <a:softEdge rad="112500"/>
          </a:effectLst>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0188" y="125505"/>
            <a:ext cx="5381812" cy="4036359"/>
          </a:xfrm>
          <a:prstGeom prst="rect">
            <a:avLst/>
          </a:prstGeom>
        </p:spPr>
      </p:pic>
    </p:spTree>
    <p:extLst>
      <p:ext uri="{BB962C8B-B14F-4D97-AF65-F5344CB8AC3E}">
        <p14:creationId xmlns:p14="http://schemas.microsoft.com/office/powerpoint/2010/main" val="15906518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r"/>
            <a:r>
              <a:rPr lang="es-CO" dirty="0" smtClean="0">
                <a:solidFill>
                  <a:srgbClr val="C00000"/>
                </a:solidFill>
                <a:latin typeface="Aharoni" panose="02010803020104030203" pitchFamily="2" charset="-79"/>
                <a:cs typeface="Aharoni" panose="02010803020104030203" pitchFamily="2" charset="-79"/>
              </a:rPr>
              <a:t>Celebración 4 de agosto</a:t>
            </a:r>
            <a:endParaRPr lang="es-CO" dirty="0">
              <a:solidFill>
                <a:srgbClr val="C00000"/>
              </a:solidFill>
              <a:latin typeface="Aharoni" panose="02010803020104030203" pitchFamily="2" charset="-79"/>
              <a:cs typeface="Aharoni" panose="02010803020104030203" pitchFamily="2" charset="-79"/>
            </a:endParaRPr>
          </a:p>
        </p:txBody>
      </p:sp>
      <p:pic>
        <p:nvPicPr>
          <p:cNvPr id="6" name="Marcador de contenido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1908" y="1690688"/>
            <a:ext cx="5431864" cy="4073898"/>
          </a:xfrm>
        </p:spPr>
      </p:pic>
      <p:pic>
        <p:nvPicPr>
          <p:cNvPr id="3" name="Imagen 2"/>
          <p:cNvPicPr>
            <a:picLocks noChangeAspect="1"/>
          </p:cNvPicPr>
          <p:nvPr/>
        </p:nvPicPr>
        <p:blipFill>
          <a:blip r:embed="rId3"/>
          <a:stretch>
            <a:fillRect/>
          </a:stretch>
        </p:blipFill>
        <p:spPr>
          <a:xfrm>
            <a:off x="6096000" y="1679912"/>
            <a:ext cx="5383235" cy="4084674"/>
          </a:xfrm>
          <a:prstGeom prst="rect">
            <a:avLst/>
          </a:prstGeom>
        </p:spPr>
      </p:pic>
    </p:spTree>
    <p:extLst>
      <p:ext uri="{BB962C8B-B14F-4D97-AF65-F5344CB8AC3E}">
        <p14:creationId xmlns:p14="http://schemas.microsoft.com/office/powerpoint/2010/main" val="34808298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0"/>
            <a:ext cx="10515600" cy="1325563"/>
          </a:xfrm>
        </p:spPr>
        <p:txBody>
          <a:bodyPr>
            <a:normAutofit/>
          </a:bodyPr>
          <a:lstStyle/>
          <a:p>
            <a:pPr algn="r"/>
            <a:r>
              <a:rPr lang="es-CO" b="1" dirty="0" smtClean="0">
                <a:solidFill>
                  <a:srgbClr val="FF0000"/>
                </a:solidFill>
              </a:rPr>
              <a:t>ENCUENTRO NACIONAL DE LAICOS </a:t>
            </a:r>
            <a:br>
              <a:rPr lang="es-CO" b="1" dirty="0" smtClean="0">
                <a:solidFill>
                  <a:srgbClr val="FF0000"/>
                </a:solidFill>
              </a:rPr>
            </a:br>
            <a:r>
              <a:rPr lang="es-CO" b="1" dirty="0" smtClean="0">
                <a:solidFill>
                  <a:srgbClr val="FF0000"/>
                </a:solidFill>
              </a:rPr>
              <a:t>AGOSTO 13-15</a:t>
            </a:r>
            <a:endParaRPr lang="es-CO" b="1" dirty="0">
              <a:solidFill>
                <a:srgbClr val="FF0000"/>
              </a:solidFill>
            </a:endParaRPr>
          </a:p>
        </p:txBody>
      </p:sp>
      <p:pic>
        <p:nvPicPr>
          <p:cNvPr id="5" name="Marcador de contenido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13927" y="1416424"/>
            <a:ext cx="6096000" cy="4572000"/>
          </a:xfrm>
        </p:spPr>
      </p:pic>
      <p:pic>
        <p:nvPicPr>
          <p:cNvPr id="8" name="Marcador de contenido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791200" y="1416424"/>
            <a:ext cx="5562600" cy="4527970"/>
          </a:xfrm>
        </p:spPr>
      </p:pic>
    </p:spTree>
    <p:extLst>
      <p:ext uri="{BB962C8B-B14F-4D97-AF65-F5344CB8AC3E}">
        <p14:creationId xmlns:p14="http://schemas.microsoft.com/office/powerpoint/2010/main" val="27615037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tretch/>
        </p:blipFill>
        <p:spPr>
          <a:xfrm>
            <a:off x="2589213" y="2405693"/>
            <a:ext cx="4313237" cy="32340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Imagen 6"/>
          <p:cNvPicPr>
            <a:picLocks noChangeAspect="1"/>
          </p:cNvPicPr>
          <p:nvPr/>
        </p:nvPicPr>
        <p:blipFill rotWithShape="1">
          <a:blip r:embed="rId3" cstate="print">
            <a:extLst>
              <a:ext uri="{28A0092B-C50C-407E-A947-70E740481C1C}">
                <a14:useLocalDpi xmlns:a14="http://schemas.microsoft.com/office/drawing/2010/main" val="0"/>
              </a:ext>
            </a:extLst>
          </a:blip>
          <a:srcRect t="27974"/>
          <a:stretch/>
        </p:blipFill>
        <p:spPr>
          <a:xfrm rot="21330267">
            <a:off x="407320" y="3276326"/>
            <a:ext cx="5679495" cy="30680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Imagen 1"/>
          <p:cNvPicPr>
            <a:picLocks noChangeAspect="1"/>
          </p:cNvPicPr>
          <p:nvPr/>
        </p:nvPicPr>
        <p:blipFill rotWithShape="1">
          <a:blip r:embed="rId4" cstate="print">
            <a:extLst>
              <a:ext uri="{28A0092B-C50C-407E-A947-70E740481C1C}">
                <a14:useLocalDpi xmlns:a14="http://schemas.microsoft.com/office/drawing/2010/main" val="0"/>
              </a:ext>
            </a:extLst>
          </a:blip>
          <a:srcRect t="25098" r="-588"/>
          <a:stretch/>
        </p:blipFill>
        <p:spPr>
          <a:xfrm>
            <a:off x="6198317" y="298434"/>
            <a:ext cx="5377415" cy="300317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04685" y="463177"/>
            <a:ext cx="3705413" cy="2779060"/>
          </a:xfrm>
          <a:prstGeom prst="ellipse">
            <a:avLst/>
          </a:prstGeom>
          <a:ln>
            <a:noFill/>
          </a:ln>
          <a:effectLst>
            <a:softEdge rad="112500"/>
          </a:effectLst>
        </p:spPr>
      </p:pic>
      <p:sp>
        <p:nvSpPr>
          <p:cNvPr id="4" name="CuadroTexto 3"/>
          <p:cNvSpPr txBox="1"/>
          <p:nvPr/>
        </p:nvSpPr>
        <p:spPr>
          <a:xfrm rot="19757626">
            <a:off x="2693416" y="1683102"/>
            <a:ext cx="4258410" cy="584775"/>
          </a:xfrm>
          <a:prstGeom prst="rect">
            <a:avLst/>
          </a:prstGeom>
          <a:noFill/>
        </p:spPr>
        <p:txBody>
          <a:bodyPr wrap="none" rtlCol="0">
            <a:spAutoFit/>
          </a:bodyPr>
          <a:lstStyle/>
          <a:p>
            <a:r>
              <a:rPr lang="es-CO" sz="3200" b="1" dirty="0" smtClean="0">
                <a:solidFill>
                  <a:srgbClr val="FF0000"/>
                </a:solidFill>
              </a:rPr>
              <a:t>Oración, trabajo y fiesta</a:t>
            </a:r>
            <a:endParaRPr lang="es-CO" sz="3200" b="1" dirty="0">
              <a:solidFill>
                <a:srgbClr val="FF0000"/>
              </a:solidFill>
            </a:endParaRPr>
          </a:p>
        </p:txBody>
      </p:sp>
    </p:spTree>
    <p:extLst>
      <p:ext uri="{BB962C8B-B14F-4D97-AF65-F5344CB8AC3E}">
        <p14:creationId xmlns:p14="http://schemas.microsoft.com/office/powerpoint/2010/main" val="22171086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cstate="print">
            <a:extLst>
              <a:ext uri="{28A0092B-C50C-407E-A947-70E740481C1C}">
                <a14:useLocalDpi xmlns:a14="http://schemas.microsoft.com/office/drawing/2010/main" val="0"/>
              </a:ext>
            </a:extLst>
          </a:blip>
          <a:srcRect t="12810"/>
          <a:stretch/>
        </p:blipFill>
        <p:spPr>
          <a:xfrm>
            <a:off x="1649506" y="645457"/>
            <a:ext cx="9144000" cy="5979459"/>
          </a:xfrm>
          <a:prstGeom prst="rect">
            <a:avLst/>
          </a:prstGeom>
        </p:spPr>
      </p:pic>
    </p:spTree>
    <p:extLst>
      <p:ext uri="{BB962C8B-B14F-4D97-AF65-F5344CB8AC3E}">
        <p14:creationId xmlns:p14="http://schemas.microsoft.com/office/powerpoint/2010/main" val="34242315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012" y="2309693"/>
            <a:ext cx="4558338" cy="3418754"/>
          </a:xfrm>
          <a:prstGeom prst="rect">
            <a:avLst/>
          </a:prstGeom>
        </p:spPr>
      </p:pic>
      <p:sp>
        <p:nvSpPr>
          <p:cNvPr id="2" name="CuadroTexto 1"/>
          <p:cNvSpPr txBox="1"/>
          <p:nvPr/>
        </p:nvSpPr>
        <p:spPr>
          <a:xfrm>
            <a:off x="4625789" y="1553866"/>
            <a:ext cx="7415813" cy="1077218"/>
          </a:xfrm>
          <a:prstGeom prst="rect">
            <a:avLst/>
          </a:prstGeom>
          <a:noFill/>
        </p:spPr>
        <p:txBody>
          <a:bodyPr wrap="none" rtlCol="0">
            <a:spAutoFit/>
          </a:bodyPr>
          <a:lstStyle/>
          <a:p>
            <a:r>
              <a:rPr lang="es-CO" sz="3200" dirty="0" smtClean="0">
                <a:latin typeface="Aharoni" panose="02010803020104030203" pitchFamily="2" charset="-79"/>
                <a:cs typeface="Aharoni" panose="02010803020104030203" pitchFamily="2" charset="-79"/>
              </a:rPr>
              <a:t>ENCUENTRO EX- ALUMNAS FÓMEQUE</a:t>
            </a:r>
          </a:p>
          <a:p>
            <a:r>
              <a:rPr lang="es-CO" sz="3200" dirty="0" smtClean="0">
                <a:latin typeface="Aharoni" panose="02010803020104030203" pitchFamily="2" charset="-79"/>
                <a:cs typeface="Aharoni" panose="02010803020104030203" pitchFamily="2" charset="-79"/>
              </a:rPr>
              <a:t>NOVIEMBRE 4 </a:t>
            </a:r>
            <a:endParaRPr lang="es-CO" sz="3200" dirty="0">
              <a:latin typeface="Aharoni" panose="02010803020104030203" pitchFamily="2" charset="-79"/>
              <a:cs typeface="Aharoni" panose="02010803020104030203" pitchFamily="2" charset="-79"/>
            </a:endParaRPr>
          </a:p>
        </p:txBody>
      </p:sp>
      <p:sp>
        <p:nvSpPr>
          <p:cNvPr id="3" name="CuadroTexto 2"/>
          <p:cNvSpPr txBox="1"/>
          <p:nvPr/>
        </p:nvSpPr>
        <p:spPr>
          <a:xfrm>
            <a:off x="435210" y="470535"/>
            <a:ext cx="10828092" cy="646331"/>
          </a:xfrm>
          <a:prstGeom prst="rect">
            <a:avLst/>
          </a:prstGeom>
          <a:noFill/>
        </p:spPr>
        <p:txBody>
          <a:bodyPr wrap="none" rtlCol="0">
            <a:spAutoFit/>
          </a:bodyPr>
          <a:lstStyle/>
          <a:p>
            <a:r>
              <a:rPr lang="es-CO" sz="3600" b="1" dirty="0" smtClean="0">
                <a:solidFill>
                  <a:srgbClr val="FF0000"/>
                </a:solidFill>
              </a:rPr>
              <a:t>ACCIÓN SIGNIFICATIVA, BICENTENARIO DE M. ALFONSA</a:t>
            </a:r>
            <a:endParaRPr lang="es-CO" sz="3600" b="1" dirty="0">
              <a:solidFill>
                <a:srgbClr val="FF0000"/>
              </a:solidFill>
            </a:endParaRPr>
          </a:p>
        </p:txBody>
      </p:sp>
      <p:pic>
        <p:nvPicPr>
          <p:cNvPr id="4" name="Imagen 3"/>
          <p:cNvPicPr>
            <a:picLocks noChangeAspect="1"/>
          </p:cNvPicPr>
          <p:nvPr/>
        </p:nvPicPr>
        <p:blipFill rotWithShape="1">
          <a:blip r:embed="rId3" cstate="print">
            <a:extLst>
              <a:ext uri="{28A0092B-C50C-407E-A947-70E740481C1C}">
                <a14:useLocalDpi xmlns:a14="http://schemas.microsoft.com/office/drawing/2010/main" val="0"/>
              </a:ext>
            </a:extLst>
          </a:blip>
          <a:srcRect t="33726" b="9804"/>
          <a:stretch/>
        </p:blipFill>
        <p:spPr>
          <a:xfrm>
            <a:off x="4468428" y="3126626"/>
            <a:ext cx="7573174" cy="3207462"/>
          </a:xfrm>
          <a:prstGeom prst="rect">
            <a:avLst/>
          </a:prstGeom>
        </p:spPr>
      </p:pic>
    </p:spTree>
    <p:extLst>
      <p:ext uri="{BB962C8B-B14F-4D97-AF65-F5344CB8AC3E}">
        <p14:creationId xmlns:p14="http://schemas.microsoft.com/office/powerpoint/2010/main" val="330661805"/>
      </p:ext>
    </p:extLst>
  </p:cSld>
  <p:clrMapOvr>
    <a:masterClrMapping/>
  </p:clrMapOvr>
  <p:timing>
    <p:tnLst>
      <p:par>
        <p:cTn id="1" dur="indefinite" restart="never" nodeType="tmRoot"/>
      </p:par>
    </p:tnLst>
  </p:timing>
</p:sld>
</file>

<file path=ppt/theme/theme1.xml><?xml version="1.0" encoding="utf-8"?>
<a:theme xmlns:a="http://schemas.openxmlformats.org/drawingml/2006/main" name="Espiral">
  <a:themeElements>
    <a:clrScheme name="Espiral">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187</TotalTime>
  <Words>354</Words>
  <Application>Microsoft Office PowerPoint</Application>
  <PresentationFormat>Panorámica</PresentationFormat>
  <Paragraphs>35</Paragraphs>
  <Slides>13</Slides>
  <Notes>0</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13</vt:i4>
      </vt:variant>
    </vt:vector>
  </HeadingPairs>
  <TitlesOfParts>
    <vt:vector size="25" baseType="lpstr">
      <vt:lpstr>Batang</vt:lpstr>
      <vt:lpstr>Aharoni</vt:lpstr>
      <vt:lpstr>Algerian</vt:lpstr>
      <vt:lpstr>Angsana New</vt:lpstr>
      <vt:lpstr>Aparajita</vt:lpstr>
      <vt:lpstr>Arial</vt:lpstr>
      <vt:lpstr>Berlin Sans FB</vt:lpstr>
      <vt:lpstr>Bernard MT Condensed</vt:lpstr>
      <vt:lpstr>Century Gothic</vt:lpstr>
      <vt:lpstr>Colonna MT</vt:lpstr>
      <vt:lpstr>Wingdings 3</vt:lpstr>
      <vt:lpstr>Espiral</vt:lpstr>
      <vt:lpstr>Itinerario Laicos  Bogotá 2016</vt:lpstr>
      <vt:lpstr>ENCUENTROS DE FORMACIÓN</vt:lpstr>
      <vt:lpstr>Misión junio 12 – 19  Parroquia San Ricardo Pampuri “25 Años” </vt:lpstr>
      <vt:lpstr>Presentación de PowerPoint</vt:lpstr>
      <vt:lpstr>Celebración 4 de agosto</vt:lpstr>
      <vt:lpstr>ENCUENTRO NACIONAL DE LAICOS  AGOSTO 13-15</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Itinerario Laicos Bogotá 2016</dc:title>
  <dc:creator>USER</dc:creator>
  <cp:lastModifiedBy>USER</cp:lastModifiedBy>
  <cp:revision>26</cp:revision>
  <dcterms:created xsi:type="dcterms:W3CDTF">2016-11-27T03:55:32Z</dcterms:created>
  <dcterms:modified xsi:type="dcterms:W3CDTF">2016-12-01T08:28:39Z</dcterms:modified>
</cp:coreProperties>
</file>