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256" r:id="rId2"/>
    <p:sldId id="261" r:id="rId3"/>
    <p:sldId id="257" r:id="rId4"/>
    <p:sldId id="258" r:id="rId5"/>
    <p:sldId id="259" r:id="rId6"/>
    <p:sldId id="260" r:id="rId7"/>
    <p:sldId id="262" r:id="rId8"/>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5A7C8-3968-4116-8BC3-B1D8C70D1274}" type="datetimeFigureOut">
              <a:rPr lang="es-ES" smtClean="0"/>
              <a:t>30/09/16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34803-032F-48E8-AC10-008F321ECE9B}" type="slidenum">
              <a:rPr lang="es-ES" smtClean="0"/>
              <a:t>‹Nº›</a:t>
            </a:fld>
            <a:endParaRPr lang="es-ES"/>
          </a:p>
        </p:txBody>
      </p:sp>
    </p:spTree>
    <p:extLst>
      <p:ext uri="{BB962C8B-B14F-4D97-AF65-F5344CB8AC3E}">
        <p14:creationId xmlns:p14="http://schemas.microsoft.com/office/powerpoint/2010/main" val="369765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6434803-032F-48E8-AC10-008F321ECE9B}" type="slidenum">
              <a:rPr lang="es-ES" smtClean="0"/>
              <a:t>3</a:t>
            </a:fld>
            <a:endParaRPr lang="es-ES"/>
          </a:p>
        </p:txBody>
      </p:sp>
    </p:spTree>
    <p:extLst>
      <p:ext uri="{BB962C8B-B14F-4D97-AF65-F5344CB8AC3E}">
        <p14:creationId xmlns:p14="http://schemas.microsoft.com/office/powerpoint/2010/main" val="419829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89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912DC2E5-48F9-4F72-AEB2-7AB1B3C21A0D}" type="datetimeFigureOut">
              <a:rPr lang="es-VE" smtClean="0"/>
              <a:t>30/09/2016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152576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344522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6661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214858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8353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138488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101211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59356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384159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2DC2E5-48F9-4F72-AEB2-7AB1B3C21A0D}" type="datetimeFigureOut">
              <a:rPr lang="es-VE" smtClean="0"/>
              <a:t>30/09/2016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327925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12DC2E5-48F9-4F72-AEB2-7AB1B3C21A0D}" type="datetimeFigureOut">
              <a:rPr lang="es-VE" smtClean="0"/>
              <a:t>30/09/2016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354498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12DC2E5-48F9-4F72-AEB2-7AB1B3C21A0D}" type="datetimeFigureOut">
              <a:rPr lang="es-VE" smtClean="0"/>
              <a:t>30/09/2016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352684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2DC2E5-48F9-4F72-AEB2-7AB1B3C21A0D}" type="datetimeFigureOut">
              <a:rPr lang="es-VE" smtClean="0"/>
              <a:t>30/09/2016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250024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DC2E5-48F9-4F72-AEB2-7AB1B3C21A0D}" type="datetimeFigureOut">
              <a:rPr lang="es-VE" smtClean="0"/>
              <a:t>30/09/2016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163619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2DC2E5-48F9-4F72-AEB2-7AB1B3C21A0D}" type="datetimeFigureOut">
              <a:rPr lang="es-VE" smtClean="0"/>
              <a:t>30/09/2016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23832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2DC2E5-48F9-4F72-AEB2-7AB1B3C21A0D}" type="datetimeFigureOut">
              <a:rPr lang="es-VE" smtClean="0"/>
              <a:t>30/09/2016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DDF55343-CE63-4584-8B84-ABE3C55EEE2D}" type="slidenum">
              <a:rPr lang="es-VE" smtClean="0"/>
              <a:t>‹Nº›</a:t>
            </a:fld>
            <a:endParaRPr lang="es-VE"/>
          </a:p>
        </p:txBody>
      </p:sp>
    </p:spTree>
    <p:extLst>
      <p:ext uri="{BB962C8B-B14F-4D97-AF65-F5344CB8AC3E}">
        <p14:creationId xmlns:p14="http://schemas.microsoft.com/office/powerpoint/2010/main" val="88884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12DC2E5-48F9-4F72-AEB2-7AB1B3C21A0D}" type="datetimeFigureOut">
              <a:rPr lang="es-VE" smtClean="0"/>
              <a:t>30/09/2016</a:t>
            </a:fld>
            <a:endParaRPr lang="es-V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V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DF55343-CE63-4584-8B84-ABE3C55EEE2D}" type="slidenum">
              <a:rPr lang="es-VE" smtClean="0"/>
              <a:t>‹Nº›</a:t>
            </a:fld>
            <a:endParaRPr lang="es-VE"/>
          </a:p>
        </p:txBody>
      </p:sp>
    </p:spTree>
    <p:extLst>
      <p:ext uri="{BB962C8B-B14F-4D97-AF65-F5344CB8AC3E}">
        <p14:creationId xmlns:p14="http://schemas.microsoft.com/office/powerpoint/2010/main" val="220114188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34128" y="3360207"/>
            <a:ext cx="8001000" cy="2971801"/>
          </a:xfrm>
        </p:spPr>
        <p:txBody>
          <a:bodyPr>
            <a:prstTxWarp prst="textArchDown">
              <a:avLst/>
            </a:prstTxWarp>
          </a:bodyPr>
          <a:lstStyle/>
          <a:p>
            <a:r>
              <a:rPr lang="es-VE"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Un deseo de servir, transformar, enseñar y sanar </a:t>
            </a:r>
            <a:endParaRPr lang="es-VE"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Subtítulo 2"/>
          <p:cNvSpPr>
            <a:spLocks noGrp="1"/>
          </p:cNvSpPr>
          <p:nvPr>
            <p:ph type="subTitle" idx="1"/>
          </p:nvPr>
        </p:nvSpPr>
        <p:spPr>
          <a:xfrm>
            <a:off x="1281112" y="139699"/>
            <a:ext cx="9348788" cy="1947333"/>
          </a:xfrm>
        </p:spPr>
        <p:txBody>
          <a:bodyPr>
            <a:normAutofit/>
          </a:bodyPr>
          <a:lstStyle/>
          <a:p>
            <a:pPr algn="ctr"/>
            <a:r>
              <a:rPr lang="es-VE" sz="2800" b="1" i="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Experiencia de servicio en el Hogar de Niños Impedidos (HONIM) </a:t>
            </a:r>
            <a:endParaRPr lang="es-VE" sz="28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145" y="1144057"/>
            <a:ext cx="5909733" cy="4432300"/>
          </a:xfrm>
          <a:prstGeom prst="rect">
            <a:avLst/>
          </a:prstGeom>
        </p:spPr>
      </p:pic>
    </p:spTree>
    <p:extLst>
      <p:ext uri="{BB962C8B-B14F-4D97-AF65-F5344CB8AC3E}">
        <p14:creationId xmlns:p14="http://schemas.microsoft.com/office/powerpoint/2010/main" val="314334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7012" y="492370"/>
            <a:ext cx="5627688" cy="5954998"/>
          </a:xfrm>
        </p:spPr>
        <p:txBody>
          <a:bodyPr>
            <a:normAutofit fontScale="92500" lnSpcReduction="20000"/>
          </a:bodyPr>
          <a:lstStyle/>
          <a:p>
            <a:pPr marL="0" indent="0">
              <a:buNone/>
            </a:pPr>
            <a:endParaRPr lang="es-VE" b="1" dirty="0" smtClean="0"/>
          </a:p>
          <a:p>
            <a:pPr marL="0" indent="0">
              <a:buNone/>
            </a:pPr>
            <a:r>
              <a:rPr lang="es-VE" b="1" dirty="0" smtClean="0"/>
              <a:t>David</a:t>
            </a:r>
            <a:r>
              <a:rPr lang="es-VE" b="1" dirty="0"/>
              <a:t>: </a:t>
            </a:r>
            <a:r>
              <a:rPr lang="es-VE" dirty="0"/>
              <a:t>Según la planificación grupal, hoy domingo, 25 de septiembre, guiados por un deseo de servir, transformar, enseñar y sanar; nos conducía a una visita al Hogar de Niños Impedidos (HONIM). Allí descubrimos la importancia de desprendernos de un día familiar para compartir y ayudar al </a:t>
            </a:r>
            <a:r>
              <a:rPr lang="es-VE" dirty="0" smtClean="0"/>
              <a:t>necesitado, </a:t>
            </a:r>
            <a:r>
              <a:rPr lang="es-VE" dirty="0"/>
              <a:t>como uno de los objetivos de nuestro plan laical. Logré aprender </a:t>
            </a:r>
            <a:r>
              <a:rPr lang="es-VE" dirty="0" smtClean="0"/>
              <a:t>cómo </a:t>
            </a:r>
            <a:r>
              <a:rPr lang="es-VE" dirty="0"/>
              <a:t>vivir regalando sonrisas en cualquier </a:t>
            </a:r>
            <a:r>
              <a:rPr lang="es-VE" dirty="0" smtClean="0"/>
              <a:t>circunstancia, </a:t>
            </a:r>
            <a:r>
              <a:rPr lang="es-VE" dirty="0"/>
              <a:t>que a pesar de cualquier limitación que se pueda </a:t>
            </a:r>
            <a:r>
              <a:rPr lang="es-VE" dirty="0" smtClean="0"/>
              <a:t>tener, </a:t>
            </a:r>
            <a:r>
              <a:rPr lang="es-VE" dirty="0"/>
              <a:t>se puede servir al que necesita. Logré observar cómo se pide a Dios de Corazón. Ya en la </a:t>
            </a:r>
            <a:r>
              <a:rPr lang="es-VE" dirty="0" smtClean="0"/>
              <a:t>tarde, </a:t>
            </a:r>
            <a:r>
              <a:rPr lang="es-VE" dirty="0"/>
              <a:t>llenos de </a:t>
            </a:r>
            <a:r>
              <a:rPr lang="es-VE" dirty="0" smtClean="0"/>
              <a:t>gozo, </a:t>
            </a:r>
            <a:r>
              <a:rPr lang="es-VE" dirty="0"/>
              <a:t>nos despedimos de los niños, pero nuestro corazón quedó entusiasmado por volver a dar un poco de nuestra ayuda con mucho Amor. </a:t>
            </a:r>
          </a:p>
          <a:p>
            <a:pPr marL="0" indent="0">
              <a:buNone/>
            </a:pPr>
            <a:r>
              <a:rPr lang="es-VE" b="1" dirty="0" err="1"/>
              <a:t>Lesly</a:t>
            </a:r>
            <a:r>
              <a:rPr lang="es-VE" b="1" dirty="0"/>
              <a:t>: </a:t>
            </a:r>
            <a:r>
              <a:rPr lang="es-VE" dirty="0"/>
              <a:t>Hoy fue un día muy especial! Debido a que pude observar y vivir un agradecimiento y cariño sincero, reflejado el amor de Dios en cada uno de los niños y niñas.</a:t>
            </a:r>
          </a:p>
          <a:p>
            <a:endParaRPr lang="es-VE"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6173" t="13149" b="2777"/>
          <a:stretch/>
        </p:blipFill>
        <p:spPr>
          <a:xfrm>
            <a:off x="5854700" y="48683"/>
            <a:ext cx="2725647" cy="36449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25741" r="46049" b="11111"/>
          <a:stretch/>
        </p:blipFill>
        <p:spPr>
          <a:xfrm>
            <a:off x="8580347" y="48683"/>
            <a:ext cx="2328953" cy="3634659"/>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46790" t="23333"/>
          <a:stretch/>
        </p:blipFill>
        <p:spPr>
          <a:xfrm>
            <a:off x="10350500" y="3320268"/>
            <a:ext cx="1841500" cy="353773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053" y="3533774"/>
            <a:ext cx="4432300" cy="3324225"/>
          </a:xfrm>
          <a:prstGeom prst="rect">
            <a:avLst/>
          </a:prstGeom>
        </p:spPr>
      </p:pic>
    </p:spTree>
    <p:extLst>
      <p:ext uri="{BB962C8B-B14F-4D97-AF65-F5344CB8AC3E}">
        <p14:creationId xmlns:p14="http://schemas.microsoft.com/office/powerpoint/2010/main" val="413635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2100" y="355600"/>
            <a:ext cx="4800600" cy="6134100"/>
          </a:xfrm>
        </p:spPr>
        <p:txBody>
          <a:bodyPr>
            <a:normAutofit/>
          </a:bodyPr>
          <a:lstStyle/>
          <a:p>
            <a:pPr marL="0" indent="0">
              <a:buNone/>
            </a:pPr>
            <a:r>
              <a:rPr lang="es-VE" sz="2400" b="1" dirty="0" smtClean="0"/>
              <a:t>Luz: </a:t>
            </a:r>
            <a:r>
              <a:rPr lang="es-VE" sz="2400" dirty="0" smtClean="0"/>
              <a:t>Esta experiencia me llenó. Haber colaborado en la cocina para estos niños. Lo que hicimos, lo hicimos con Amor.</a:t>
            </a:r>
          </a:p>
          <a:p>
            <a:pPr marL="0" indent="0">
              <a:buNone/>
            </a:pPr>
            <a:r>
              <a:rPr lang="es-VE" sz="2400" b="1" dirty="0" smtClean="0"/>
              <a:t>Orlando: </a:t>
            </a:r>
            <a:r>
              <a:rPr lang="es-VE" sz="2400" dirty="0"/>
              <a:t>M</a:t>
            </a:r>
            <a:r>
              <a:rPr lang="es-VE" sz="2400" dirty="0" smtClean="0"/>
              <a:t>e gustó mucho la experiencia desde que llegué, en un momento, un poco perdido, pero luego me metí e hice todo lo que pude y estaba a mi alcance. Tanto que no me detuve en escrúpulos al atender a un niño, sentí que me tenía que entregar con sencillez y cariño.</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9753" t="16482"/>
          <a:stretch/>
        </p:blipFill>
        <p:spPr>
          <a:xfrm>
            <a:off x="8508999" y="864124"/>
            <a:ext cx="3340100" cy="5294851"/>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27362" t="28518" r="40555"/>
          <a:stretch/>
        </p:blipFill>
        <p:spPr>
          <a:xfrm>
            <a:off x="5340318" y="864124"/>
            <a:ext cx="3168681" cy="5294851"/>
          </a:xfrm>
          <a:prstGeom prst="rect">
            <a:avLst/>
          </a:prstGeom>
        </p:spPr>
      </p:pic>
    </p:spTree>
    <p:extLst>
      <p:ext uri="{BB962C8B-B14F-4D97-AF65-F5344CB8AC3E}">
        <p14:creationId xmlns:p14="http://schemas.microsoft.com/office/powerpoint/2010/main" val="121782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0812" y="4241800"/>
            <a:ext cx="5881688" cy="2527300"/>
          </a:xfrm>
        </p:spPr>
        <p:txBody>
          <a:bodyPr/>
          <a:lstStyle/>
          <a:p>
            <a:pPr marL="0" indent="0">
              <a:buNone/>
            </a:pPr>
            <a:r>
              <a:rPr lang="es-VE" b="1" dirty="0"/>
              <a:t>Griselda: </a:t>
            </a:r>
            <a:r>
              <a:rPr lang="es-VE" dirty="0"/>
              <a:t>Me quedé sin palabras, una experiencia que no esperaba vivir. No pensé encontrarme con esa realidad. Me siento emocionada. Los niños me han robado el corazón. Siento que he recibido más de lo que pude haber dado. Aunque sea poco pero es muy significativo</a:t>
            </a:r>
            <a:r>
              <a:rPr lang="es-VE" dirty="0" smtClean="0"/>
              <a:t>.</a:t>
            </a:r>
            <a:endParaRPr lang="es-VE" dirty="0"/>
          </a:p>
        </p:txBody>
      </p:sp>
      <p:sp>
        <p:nvSpPr>
          <p:cNvPr id="4" name="CuadroTexto 3"/>
          <p:cNvSpPr txBox="1"/>
          <p:nvPr/>
        </p:nvSpPr>
        <p:spPr>
          <a:xfrm>
            <a:off x="6172200" y="431800"/>
            <a:ext cx="5905500" cy="1524000"/>
          </a:xfrm>
          <a:prstGeom prst="rect">
            <a:avLst/>
          </a:prstGeom>
          <a:noFill/>
        </p:spPr>
        <p:txBody>
          <a:bodyPr wrap="square" rtlCol="0">
            <a:spAutoFit/>
          </a:bodyPr>
          <a:lstStyle/>
          <a:p>
            <a:r>
              <a:rPr lang="es-VE" b="1" dirty="0" smtClean="0"/>
              <a:t>Delia: </a:t>
            </a:r>
            <a:r>
              <a:rPr lang="es-VE" dirty="0" smtClean="0"/>
              <a:t>Esta experiencia significó ¡Encontrar la esencia del ser MIC! Primera vez que me encuentro con esta realidad, lo que me hace re significar mi identidad MIC y dar amor a esos niños.</a:t>
            </a:r>
          </a:p>
          <a:p>
            <a:endParaRPr lang="es-VE"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2963" t="26481" r="15679"/>
          <a:stretch/>
        </p:blipFill>
        <p:spPr>
          <a:xfrm>
            <a:off x="150812" y="139700"/>
            <a:ext cx="2820988" cy="3875198"/>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799" y="139700"/>
            <a:ext cx="2906399" cy="3875198"/>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350" y="1678098"/>
            <a:ext cx="3505200" cy="4673600"/>
          </a:xfrm>
          <a:prstGeom prst="rect">
            <a:avLst/>
          </a:prstGeom>
        </p:spPr>
      </p:pic>
    </p:spTree>
    <p:extLst>
      <p:ext uri="{BB962C8B-B14F-4D97-AF65-F5344CB8AC3E}">
        <p14:creationId xmlns:p14="http://schemas.microsoft.com/office/powerpoint/2010/main" val="229345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70600" y="203200"/>
            <a:ext cx="5232400" cy="5105400"/>
          </a:xfrm>
        </p:spPr>
        <p:txBody>
          <a:bodyPr>
            <a:normAutofit/>
          </a:bodyPr>
          <a:lstStyle/>
          <a:p>
            <a:pPr marL="0" indent="0">
              <a:buNone/>
            </a:pPr>
            <a:r>
              <a:rPr lang="es-VE" b="1" dirty="0" err="1"/>
              <a:t>Olena</a:t>
            </a:r>
            <a:r>
              <a:rPr lang="es-VE" b="1" dirty="0"/>
              <a:t>: </a:t>
            </a:r>
            <a:r>
              <a:rPr lang="es-VE" dirty="0"/>
              <a:t>Ha sido una linda experiencia. Sentir que esos niños están desprotegidos. Sentía que ese servicio </a:t>
            </a:r>
            <a:r>
              <a:rPr lang="es-VE" dirty="0" smtClean="0"/>
              <a:t>lo </a:t>
            </a:r>
            <a:r>
              <a:rPr lang="es-VE" dirty="0"/>
              <a:t>hice con amor. Ayudar me hace feliz! La Donación de uno mismo es un Don, que no se puede explicar. Yo estuve en la cocina, soy muy llorona y Dios sabe </a:t>
            </a:r>
            <a:r>
              <a:rPr lang="es-VE" dirty="0" smtClean="0"/>
              <a:t>por qué </a:t>
            </a:r>
            <a:r>
              <a:rPr lang="es-VE" dirty="0"/>
              <a:t>fui a </a:t>
            </a:r>
            <a:r>
              <a:rPr lang="es-VE" dirty="0" smtClean="0"/>
              <a:t>parar </a:t>
            </a:r>
            <a:r>
              <a:rPr lang="es-VE" dirty="0"/>
              <a:t>allí, porque ante esta </a:t>
            </a:r>
            <a:r>
              <a:rPr lang="es-VE" dirty="0" smtClean="0"/>
              <a:t>realidad, </a:t>
            </a:r>
            <a:r>
              <a:rPr lang="es-VE" dirty="0"/>
              <a:t>el corazón se pone </a:t>
            </a:r>
            <a:r>
              <a:rPr lang="es-VE" dirty="0" smtClean="0"/>
              <a:t>chiquitico</a:t>
            </a:r>
            <a:r>
              <a:rPr lang="es-VE" dirty="0"/>
              <a:t>. Siento alegría y me siento útil ayudando a </a:t>
            </a:r>
            <a:r>
              <a:rPr lang="es-VE" dirty="0" smtClean="0"/>
              <a:t>otros</a:t>
            </a:r>
            <a:r>
              <a:rPr lang="es-VE" dirty="0"/>
              <a:t>.</a:t>
            </a:r>
            <a:endParaRPr lang="es-VE"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9584" t="11296" r="5138"/>
          <a:stretch/>
        </p:blipFill>
        <p:spPr>
          <a:xfrm>
            <a:off x="622300" y="495300"/>
            <a:ext cx="5054600" cy="6083300"/>
          </a:xfrm>
          <a:prstGeom prst="rect">
            <a:avLst/>
          </a:prstGeom>
        </p:spPr>
      </p:pic>
    </p:spTree>
    <p:extLst>
      <p:ext uri="{BB962C8B-B14F-4D97-AF65-F5344CB8AC3E}">
        <p14:creationId xmlns:p14="http://schemas.microsoft.com/office/powerpoint/2010/main" val="424666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49775" y="1816100"/>
            <a:ext cx="4557712" cy="3615267"/>
          </a:xfrm>
        </p:spPr>
        <p:txBody>
          <a:bodyPr/>
          <a:lstStyle/>
          <a:p>
            <a:pPr marL="0" indent="0">
              <a:buNone/>
            </a:pPr>
            <a:r>
              <a:rPr lang="es-VE" b="1" dirty="0"/>
              <a:t>Carmen: </a:t>
            </a:r>
            <a:r>
              <a:rPr lang="es-VE" dirty="0"/>
              <a:t>Una experiencia tan gratificante, el poder dar un granito de arena con estos niños tan inocentes, tan sinceros, tan </a:t>
            </a:r>
            <a:r>
              <a:rPr lang="es-VE" dirty="0" smtClean="0"/>
              <a:t>necesitados </a:t>
            </a:r>
            <a:r>
              <a:rPr lang="es-VE" dirty="0"/>
              <a:t>de amor y de afecto. Me siento muy agradecida con Dios por brindarme esta oportunidad.</a:t>
            </a:r>
          </a:p>
          <a:p>
            <a:endParaRPr lang="es-VE"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69167" t="13519"/>
          <a:stretch/>
        </p:blipFill>
        <p:spPr>
          <a:xfrm>
            <a:off x="9320212" y="1587500"/>
            <a:ext cx="2185988" cy="459845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87500"/>
            <a:ext cx="3600450" cy="4800600"/>
          </a:xfrm>
          <a:prstGeom prst="rect">
            <a:avLst/>
          </a:prstGeom>
        </p:spPr>
      </p:pic>
    </p:spTree>
    <p:extLst>
      <p:ext uri="{BB962C8B-B14F-4D97-AF65-F5344CB8AC3E}">
        <p14:creationId xmlns:p14="http://schemas.microsoft.com/office/powerpoint/2010/main" val="239245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4312" y="4394200"/>
            <a:ext cx="6169555" cy="2082799"/>
          </a:xfrm>
        </p:spPr>
        <p:txBody>
          <a:bodyPr/>
          <a:lstStyle/>
          <a:p>
            <a:pPr marL="0" indent="0">
              <a:buNone/>
            </a:pPr>
            <a:r>
              <a:rPr lang="es-VE" b="1" dirty="0" smtClean="0"/>
              <a:t>Jorge y </a:t>
            </a:r>
            <a:r>
              <a:rPr lang="es-VE" b="1" dirty="0" err="1" smtClean="0"/>
              <a:t>Raiza</a:t>
            </a:r>
            <a:r>
              <a:rPr lang="es-VE" b="1" dirty="0" smtClean="0"/>
              <a:t>: </a:t>
            </a:r>
            <a:r>
              <a:rPr lang="es-VE" dirty="0" smtClean="0"/>
              <a:t>Gracias al Señor, que nos permite descubrirle desde los pequeños gestos y sentir su presencia en aquellos más indefensos.</a:t>
            </a:r>
            <a:endParaRPr lang="es-VE"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8333" r="41852"/>
          <a:stretch/>
        </p:blipFill>
        <p:spPr>
          <a:xfrm>
            <a:off x="0" y="0"/>
            <a:ext cx="2299089" cy="43053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089" y="-114300"/>
            <a:ext cx="5892800" cy="44196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867" y="2400300"/>
            <a:ext cx="5808133" cy="4356100"/>
          </a:xfrm>
          <a:prstGeom prst="rect">
            <a:avLst/>
          </a:prstGeom>
        </p:spPr>
      </p:pic>
    </p:spTree>
    <p:extLst>
      <p:ext uri="{BB962C8B-B14F-4D97-AF65-F5344CB8AC3E}">
        <p14:creationId xmlns:p14="http://schemas.microsoft.com/office/powerpoint/2010/main" val="1614458360"/>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ecto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903AAAE-3EA5-424A-B142-CC51DC1F897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232</TotalTime>
  <Words>523</Words>
  <Application>Microsoft Office PowerPoint</Application>
  <PresentationFormat>Personalizado</PresentationFormat>
  <Paragraphs>13</Paragraphs>
  <Slides>7</Slides>
  <Notes>1</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Sector</vt:lpstr>
      <vt:lpstr>Un deseo de servir, transformar, enseñar y sanar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DETZI</dc:creator>
  <cp:lastModifiedBy>Luffi</cp:lastModifiedBy>
  <cp:revision>15</cp:revision>
  <dcterms:created xsi:type="dcterms:W3CDTF">2016-09-25T22:42:11Z</dcterms:created>
  <dcterms:modified xsi:type="dcterms:W3CDTF">2016-10-01T02:18:49Z</dcterms:modified>
</cp:coreProperties>
</file>