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1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59" r:id="rId14"/>
    <p:sldId id="273" r:id="rId15"/>
    <p:sldId id="260" r:id="rId16"/>
  </p:sldIdLst>
  <p:sldSz cx="9144000" cy="6858000" type="screen4x3"/>
  <p:notesSz cx="6858000" cy="91440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29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11 Rectángulo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13 Rectángulo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18 Rectángulo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10 Conector recto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19 Conector recto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15 Conector recto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21 Conector recto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22 Elipse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23 Elipse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25 Elipse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24 Elipse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22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11F99-AD43-4241-A8E1-EEB2015C3025}" type="datetimeFigureOut">
              <a:rPr lang="es-MX"/>
              <a:pPr>
                <a:defRPr/>
              </a:pPr>
              <a:t>20/02/2011</a:t>
            </a:fld>
            <a:endParaRPr lang="es-MX"/>
          </a:p>
        </p:txBody>
      </p:sp>
      <p:sp>
        <p:nvSpPr>
          <p:cNvPr id="23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24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7C132-5B7D-4368-83EC-93FA3DA36D6E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18E0C-2700-4843-B141-450013E8503C}" type="datetimeFigureOut">
              <a:rPr lang="es-MX"/>
              <a:pPr>
                <a:defRPr/>
              </a:pPr>
              <a:t>20/02/2011</a:t>
            </a:fld>
            <a:endParaRPr lang="es-MX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DA8BD-145C-42B0-8987-F90B04D6DFF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836A2-1019-449C-8A3F-4A05BF7ECD92}" type="datetimeFigureOut">
              <a:rPr lang="es-MX"/>
              <a:pPr>
                <a:defRPr/>
              </a:pPr>
              <a:t>20/02/2011</a:t>
            </a:fld>
            <a:endParaRPr lang="es-MX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2ED44-CD66-4995-9ADB-B24568064BC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4C476E3-573C-42C3-924D-579A9E833597}" type="datetimeFigureOut">
              <a:rPr lang="es-MX"/>
              <a:pPr>
                <a:defRPr/>
              </a:pPr>
              <a:t>20/02/2011</a:t>
            </a:fld>
            <a:endParaRPr lang="es-MX"/>
          </a:p>
        </p:txBody>
      </p:sp>
      <p:sp>
        <p:nvSpPr>
          <p:cNvPr id="5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CCC1FD1-AC33-45FB-8826-C0E1D2034FA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  <p:sp>
        <p:nvSpPr>
          <p:cNvPr id="6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9 Rectángulo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10 Rectángulo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11 Rectángulo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12 Conector recto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14 Conector recto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15 Conector recto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19 Elipse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20 Elipse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21 Elipse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22 Elipse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25 Conector recto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F50EC-32F0-4430-BC22-E3F9A4C4B417}" type="datetimeFigureOut">
              <a:rPr lang="es-MX"/>
              <a:pPr>
                <a:defRPr/>
              </a:pPr>
              <a:t>20/02/2011</a:t>
            </a:fld>
            <a:endParaRPr lang="es-MX"/>
          </a:p>
        </p:txBody>
      </p:sp>
      <p:sp>
        <p:nvSpPr>
          <p:cNvPr id="21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22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674C7-CC2C-4C77-8A8F-063E02B8A179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D16DF-6ED9-43CD-98B7-AEE932DD1E82}" type="datetimeFigureOut">
              <a:rPr lang="es-MX"/>
              <a:pPr>
                <a:defRPr/>
              </a:pPr>
              <a:t>20/02/2011</a:t>
            </a:fld>
            <a:endParaRPr lang="es-MX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53251-F28D-4968-906B-8366819B298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26CF5-B8C7-4A28-AFCE-82FCC3A2F347}" type="datetimeFigureOut">
              <a:rPr lang="es-MX"/>
              <a:pPr>
                <a:defRPr/>
              </a:pPr>
              <a:t>20/02/2011</a:t>
            </a:fld>
            <a:endParaRPr lang="es-MX"/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0B512-3E21-48DE-B8B8-A0837F1E09F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B611053-7C0E-46ED-9FEC-7BCC80A4DBC5}" type="datetimeFigureOut">
              <a:rPr lang="es-MX"/>
              <a:pPr>
                <a:defRPr/>
              </a:pPr>
              <a:t>20/02/2011</a:t>
            </a:fld>
            <a:endParaRPr lang="es-MX"/>
          </a:p>
        </p:txBody>
      </p:sp>
      <p:sp>
        <p:nvSpPr>
          <p:cNvPr id="4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A4627D9-0FE1-49B4-B83C-A8FA076CD4E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  <p:sp>
        <p:nvSpPr>
          <p:cNvPr id="5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724E8-E464-47C7-BB75-B0842F877A88}" type="datetimeFigureOut">
              <a:rPr lang="es-MX"/>
              <a:pPr>
                <a:defRPr/>
              </a:pPr>
              <a:t>20/02/2011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D448E-DED3-4F91-8A96-17DF140565F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8 Conector recto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13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2" name="20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1466B4F-92D2-4FE9-A166-0905D5903AFF}" type="datetimeFigureOut">
              <a:rPr lang="es-MX"/>
              <a:pPr>
                <a:defRPr/>
              </a:pPr>
              <a:t>20/02/2011</a:t>
            </a:fld>
            <a:endParaRPr lang="es-MX"/>
          </a:p>
        </p:txBody>
      </p:sp>
      <p:sp>
        <p:nvSpPr>
          <p:cNvPr id="13" name="2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F96EC97-7A7C-4FF8-A43E-C99734D29DE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  <p:sp>
        <p:nvSpPr>
          <p:cNvPr id="14" name="22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12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19 Conector recto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BC8C3FD-FF88-455A-AACD-53E39A240FE5}" type="datetimeFigureOut">
              <a:rPr lang="es-MX"/>
              <a:pPr>
                <a:defRPr/>
              </a:pPr>
              <a:t>20/02/2011</a:t>
            </a:fld>
            <a:endParaRPr lang="es-MX"/>
          </a:p>
        </p:txBody>
      </p:sp>
      <p:sp>
        <p:nvSpPr>
          <p:cNvPr id="13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589128F-DB19-4D0F-82B7-9E31D5BEDA2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  <p:sp>
        <p:nvSpPr>
          <p:cNvPr id="14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28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36D176-D74B-4E1F-B5F7-BA21C1EDF469}" type="datetimeFigureOut">
              <a:rPr lang="es-MX"/>
              <a:pPr>
                <a:defRPr/>
              </a:pPr>
              <a:t>20/02/2011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539347-6749-4BD7-9CDD-0F1CBC9D6488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1" r:id="rId4"/>
    <p:sldLayoutId id="2147483692" r:id="rId5"/>
    <p:sldLayoutId id="2147483699" r:id="rId6"/>
    <p:sldLayoutId id="2147483693" r:id="rId7"/>
    <p:sldLayoutId id="2147483700" r:id="rId8"/>
    <p:sldLayoutId id="2147483701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Rockwell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Rockwell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Rockwell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Rockwell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Rockwell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Rockwell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Rockwell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Rockwell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0C61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AABBD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AACC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908175" y="333375"/>
            <a:ext cx="6550025" cy="431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dirty="0" smtClean="0"/>
              <a:t>EXPERIENCIA PERSONAL 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lvl="1" eaLnBrk="1" hangingPunct="1"/>
            <a:r>
              <a:rPr lang="es-MX" smtClean="0"/>
              <a:t>MONICA  RIVERA  MOSCO </a:t>
            </a:r>
          </a:p>
          <a:p>
            <a:pPr lvl="1" eaLnBrk="1" hangingPunct="1"/>
            <a:endParaRPr lang="es-MX" smtClean="0"/>
          </a:p>
          <a:p>
            <a:pPr lvl="1" algn="l" eaLnBrk="1" hangingPunct="1"/>
            <a:r>
              <a:rPr lang="es-MX" smtClean="0"/>
              <a:t>MIC,  SALINA CRUZ, OAXACA.  MÉXICO</a:t>
            </a:r>
          </a:p>
        </p:txBody>
      </p:sp>
      <p:pic>
        <p:nvPicPr>
          <p:cNvPr id="1027" name="Picture 3" descr="C:\Documents and Settings\SAN JOSE\Mis documentos\Mis imágenes\Varios 2010-2011\100_20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981075"/>
            <a:ext cx="5284788" cy="396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0" y="0"/>
            <a:ext cx="8820150" cy="6858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MX" sz="3200" dirty="0" smtClean="0"/>
              <a:t>BUSCANDO RESPONDER A LOS SIGNOS DE LOS TIEMPOS </a:t>
            </a:r>
            <a:endParaRPr lang="es-MX" sz="3200" dirty="0"/>
          </a:p>
        </p:txBody>
      </p:sp>
      <p:pic>
        <p:nvPicPr>
          <p:cNvPr id="6" name="Picture 2" descr="C:\Documents and Settings\SAN JOSE\Mis documentos\Pastoral Juvenil P\fotos 1er dia\DSC055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998538"/>
            <a:ext cx="5400675" cy="31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Documents and Settings\SAN JOSE\Mis documentos\Pastoral Juvenil P\fotos 1er dia\DSC055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384504">
            <a:off x="379413" y="3603625"/>
            <a:ext cx="3552825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Documents and Settings\SAN JOSE\Mis documentos\Pastoral Juvenil P\pascua 30-03-2010\DSC056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15347">
            <a:off x="5059363" y="3708400"/>
            <a:ext cx="32893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1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cap="none" smtClean="0"/>
          </a:p>
        </p:txBody>
      </p:sp>
      <p:sp>
        <p:nvSpPr>
          <p:cNvPr id="23554" name="Rectangle 22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3657600" cy="4873625"/>
          </a:xfrm>
        </p:spPr>
        <p:txBody>
          <a:bodyPr/>
          <a:lstStyle/>
          <a:p>
            <a:pPr eaLnBrk="1" hangingPunct="1"/>
            <a:endParaRPr lang="es-ES" sz="2000" smtClean="0"/>
          </a:p>
        </p:txBody>
      </p:sp>
      <p:sp>
        <p:nvSpPr>
          <p:cNvPr id="23555" name="Rectangle 23"/>
          <p:cNvSpPr>
            <a:spLocks noGrp="1"/>
          </p:cNvSpPr>
          <p:nvPr>
            <p:ph type="body" sz="half" idx="4294967295"/>
          </p:nvPr>
        </p:nvSpPr>
        <p:spPr>
          <a:xfrm>
            <a:off x="4267200" y="1600200"/>
            <a:ext cx="3657600" cy="4873625"/>
          </a:xfrm>
        </p:spPr>
        <p:txBody>
          <a:bodyPr/>
          <a:lstStyle/>
          <a:p>
            <a:pPr eaLnBrk="1" hangingPunct="1"/>
            <a:endParaRPr lang="es-ES" sz="2000" smtClean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5138" y="112477"/>
            <a:ext cx="8617200" cy="665615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MX" sz="3200" dirty="0" smtClean="0"/>
              <a:t>LA POBREZA Y LA MARGINACIÓN </a:t>
            </a:r>
            <a:endParaRPr lang="es-MX" sz="3200" dirty="0"/>
          </a:p>
        </p:txBody>
      </p:sp>
      <p:pic>
        <p:nvPicPr>
          <p:cNvPr id="4" name="Picture 4" descr="D:\MIC\COLONI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800" y="765175"/>
            <a:ext cx="2738438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D:\MIC\COLONIA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763588"/>
            <a:ext cx="4968875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D:\MIC\COLONIAS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775" y="4351338"/>
            <a:ext cx="4032250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8820472" cy="1417638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4000" dirty="0" smtClean="0"/>
              <a:t>SER SIGNO DE ESPERANZA</a:t>
            </a:r>
            <a:br>
              <a:rPr lang="es-MX" sz="4000" dirty="0" smtClean="0"/>
            </a:br>
            <a:endParaRPr lang="es-MX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0" y="981075"/>
            <a:ext cx="8820150" cy="587692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s-MX" sz="3600" dirty="0"/>
          </a:p>
        </p:txBody>
      </p:sp>
      <p:pic>
        <p:nvPicPr>
          <p:cNvPr id="5" name="Picture 3" descr="D:\MIC\MONSEÑOR ROMERO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052513"/>
            <a:ext cx="3125788" cy="234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MIC\CHUI MENDE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1052513"/>
            <a:ext cx="3052763" cy="229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D:\MIC\FESTIVAL CULTURAS (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933825"/>
            <a:ext cx="3484562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Documents and Settings\SAN JOSE\Mis documentos\Mis imágenes\Fotos Jóvenes Convivencia 2010\Fotos Jóvenes Convivencia 2010 0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4149725"/>
            <a:ext cx="336073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D:\MIC\san josé obrero 06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59113" y="2636838"/>
            <a:ext cx="29527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8675688" cy="141763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4400" dirty="0" smtClean="0"/>
              <a:t>ABIERTA A LA ACCIÓN DEL ESPÍRITU SANTO </a:t>
            </a:r>
            <a:endParaRPr lang="es-MX" sz="4400" dirty="0"/>
          </a:p>
        </p:txBody>
      </p:sp>
      <p:pic>
        <p:nvPicPr>
          <p:cNvPr id="3075" name="Picture 3" descr="D:\fotos Ma Dolores 04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268413"/>
            <a:ext cx="7488237" cy="52054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0" y="0"/>
            <a:ext cx="8748464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MX" sz="4400" smtClean="0"/>
              <a:t>SER </a:t>
            </a:r>
            <a:r>
              <a:rPr lang="es-MX" sz="4400" dirty="0" smtClean="0"/>
              <a:t>PAN COMPARTIDO</a:t>
            </a:r>
            <a:endParaRPr lang="es-MX" sz="4400" dirty="0"/>
          </a:p>
        </p:txBody>
      </p:sp>
      <p:pic>
        <p:nvPicPr>
          <p:cNvPr id="4" name="Picture 8" descr="C:\Documents and Settings\SAN JOSE\Mis documentos\Mis imágenes\comunidad salina cruz\comunidad salina C 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873125"/>
            <a:ext cx="7250112" cy="543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1"/>
          </p:nvPr>
        </p:nvSpPr>
        <p:spPr>
          <a:xfrm>
            <a:off x="0" y="-24"/>
            <a:ext cx="8748464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MX" sz="4800" dirty="0" smtClean="0"/>
              <a:t>COMO MARÍA DE NAZARET…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s-MX" sz="4800" dirty="0" smtClean="0"/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s-MX" sz="4800" dirty="0" smtClean="0"/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s-MX" sz="4800" dirty="0" smtClean="0"/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s-MX" sz="4800" dirty="0" smtClean="0"/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s-MX" sz="4800" dirty="0" smtClean="0"/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s-MX" sz="4800" dirty="0" smtClean="0"/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MX" sz="4800" dirty="0" smtClean="0"/>
              <a:t>GRACIAS</a:t>
            </a:r>
            <a:endParaRPr lang="es-MX" sz="4800" dirty="0"/>
          </a:p>
        </p:txBody>
      </p:sp>
      <p:pic>
        <p:nvPicPr>
          <p:cNvPr id="15" name="Picture 2" descr="C:\Documents and Settings\SAN JOSE\Mis documentos\Pastoral Juvenil P\pascua 30-03-2010\DSC057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2" y="857232"/>
            <a:ext cx="5024452" cy="480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33387" y="48940"/>
            <a:ext cx="7643193" cy="628531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endParaRPr lang="es-MX" sz="6000" smtClean="0">
              <a:solidFill>
                <a:srgbClr val="FFFFFF"/>
              </a:solidFill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s-MX" sz="6000" smtClean="0">
                <a:solidFill>
                  <a:srgbClr val="FFFFFF"/>
                </a:solidFill>
                <a:cs typeface="Arial" charset="0"/>
              </a:rPr>
              <a:t>“SIEMPRE MI ANIMO HA SIDO HACER EL BIEN A TODOS”</a:t>
            </a:r>
          </a:p>
          <a:p>
            <a:pPr eaLnBrk="1" hangingPunct="1">
              <a:buFont typeface="Wingdings" pitchFamily="2" charset="2"/>
              <a:buNone/>
            </a:pPr>
            <a:endParaRPr lang="es-MX" sz="6000" smtClean="0">
              <a:solidFill>
                <a:srgbClr val="FFFFFF"/>
              </a:solidFill>
              <a:cs typeface="Arial" charset="0"/>
            </a:endParaRPr>
          </a:p>
          <a:p>
            <a:pPr algn="r" eaLnBrk="1" hangingPunct="1">
              <a:buFont typeface="Wingdings" pitchFamily="2" charset="2"/>
              <a:buNone/>
            </a:pPr>
            <a:r>
              <a:rPr lang="es-MX" sz="2800" smtClean="0">
                <a:solidFill>
                  <a:srgbClr val="FFFFFF"/>
                </a:solidFill>
                <a:cs typeface="Arial" charset="0"/>
              </a:rPr>
              <a:t>(ALFONSA CAVIN)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2995" y="407452"/>
            <a:ext cx="8157415" cy="83769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es-MX" sz="2800" cap="none" smtClean="0">
                <a:solidFill>
                  <a:srgbClr val="FFFFFF"/>
                </a:solidFill>
                <a:cs typeface="Arial" charset="0"/>
              </a:rPr>
              <a:t>ME HA TOCADO APRENDER A REIR Y LLORAR CON LOS DEMÁS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5138" y="1379638"/>
            <a:ext cx="8617200" cy="539177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es-MX" sz="3200" smtClean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s-MX" sz="3200" smtClean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s-MX" sz="3200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4" name="Picture 2" descr="C:\Documents and Settings\SAN JOSE\Mis documentos\Mis imágenes\Fotos Jóvenes Convivencia 2010\Fotos Jóvenes Convivencia 2010 1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987727">
            <a:off x="442913" y="2041525"/>
            <a:ext cx="35750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SAN JOSE\Mis documentos\Mis imágenes\fotos pj\animadores PJ-SJO 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484313"/>
            <a:ext cx="3241675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SAN JOSE\Mis documentos\Mis imágenes\comunidades\comunidad 0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3998913"/>
            <a:ext cx="33845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8675688" cy="6858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dirty="0" smtClean="0"/>
              <a:t>A BUSCAR ALTERNATIVAS ANTE LA REALIDAD VIVIDA</a:t>
            </a:r>
            <a:br>
              <a:rPr lang="es-MX" dirty="0" smtClean="0"/>
            </a:br>
            <a:endParaRPr lang="es-MX" dirty="0"/>
          </a:p>
        </p:txBody>
      </p:sp>
      <p:pic>
        <p:nvPicPr>
          <p:cNvPr id="9" name="Picture 2" descr="C:\Documents and Settings\SAN JOSE\Mis documentos\Mis imágenes\comunidades\comunidad 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35489">
            <a:off x="515938" y="722313"/>
            <a:ext cx="3270250" cy="35321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10" name="Picture 3" descr="C:\Documents and Settings\SAN JOSE\Mis documentos\Mis imágenes\comunidades\comunidad 03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 rot="734922">
            <a:off x="4286250" y="1154113"/>
            <a:ext cx="3949700" cy="34115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13" y="0"/>
            <a:ext cx="8280400" cy="83661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>
          <a:xfrm>
            <a:off x="0" y="0"/>
            <a:ext cx="8820472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MX" sz="3200" dirty="0" smtClean="0"/>
              <a:t>ESTAR  CON MIS HERMANOS  Y HERMANAS   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MX" sz="3200" dirty="0" smtClean="0"/>
              <a:t>ADULTOS</a:t>
            </a:r>
            <a:endParaRPr lang="es-MX" sz="3200" dirty="0"/>
          </a:p>
        </p:txBody>
      </p:sp>
      <p:pic>
        <p:nvPicPr>
          <p:cNvPr id="6" name="Picture 4" descr="C:\Documents and Settings\SAN JOSE\Mis documentos\Mis imágenes\comunidades\comunidad 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448" y="1228070"/>
            <a:ext cx="7709098" cy="53367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>
          <a:xfrm>
            <a:off x="66210" y="124580"/>
            <a:ext cx="8687482" cy="664421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MX" sz="3600" dirty="0" smtClean="0"/>
              <a:t>HERMANOS ANCIANITOS</a:t>
            </a:r>
            <a:endParaRPr lang="es-MX" sz="3600" dirty="0"/>
          </a:p>
        </p:txBody>
      </p:sp>
      <p:pic>
        <p:nvPicPr>
          <p:cNvPr id="6" name="Picture 3" descr="C:\Documents and Settings\SAN JOSE\Mis documentos\Pastoral Juvenil P\pascua 30-03-2010\DSC056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052513"/>
            <a:ext cx="5043488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Documents and Settings\SAN JOSE\Mis documentos\Pastoral Juvenil P\pascua 30-03-2010\DSC056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00438"/>
            <a:ext cx="3959225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0" y="0"/>
            <a:ext cx="8820150" cy="6858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MX" sz="4000" dirty="0" smtClean="0"/>
              <a:t> JÓVENES</a:t>
            </a:r>
            <a:endParaRPr lang="es-MX" sz="4000" dirty="0"/>
          </a:p>
        </p:txBody>
      </p:sp>
      <p:pic>
        <p:nvPicPr>
          <p:cNvPr id="7" name="Picture 5" descr="C:\Documents and Settings\SAN JOSE\Mis documentos\Pastoral Juvenil P\sabado de pascua\SABADO DE GLORIA 2010 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728663"/>
            <a:ext cx="7993062" cy="59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8820472" cy="141277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3600" dirty="0" smtClean="0"/>
              <a:t/>
            </a:r>
            <a:br>
              <a:rPr lang="es-MX" sz="3600" dirty="0" smtClean="0"/>
            </a:br>
            <a:r>
              <a:rPr lang="es-MX" sz="3600" dirty="0" smtClean="0"/>
              <a:t/>
            </a:r>
            <a:br>
              <a:rPr lang="es-MX" sz="3600" dirty="0" smtClean="0"/>
            </a:br>
            <a:r>
              <a:rPr lang="es-MX" sz="3600" dirty="0" smtClean="0"/>
              <a:t/>
            </a:r>
            <a:br>
              <a:rPr lang="es-MX" sz="3600" dirty="0" smtClean="0"/>
            </a:br>
            <a:r>
              <a:rPr lang="es-MX" sz="3600" dirty="0" smtClean="0"/>
              <a:t/>
            </a:r>
            <a:br>
              <a:rPr lang="es-MX" sz="3600" dirty="0" smtClean="0"/>
            </a:br>
            <a:r>
              <a:rPr lang="es-MX" sz="3600" dirty="0" smtClean="0"/>
              <a:t/>
            </a:r>
            <a:br>
              <a:rPr lang="es-MX" sz="3600" dirty="0" smtClean="0"/>
            </a:br>
            <a:r>
              <a:rPr lang="es-MX" sz="3600" dirty="0" smtClean="0"/>
              <a:t>SER INSTRUMENTO DE ENCUENTRO CON JESÚS</a:t>
            </a:r>
            <a:endParaRPr lang="es-MX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0" y="1412875"/>
            <a:ext cx="8820150" cy="544512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s-MX" sz="3200" dirty="0"/>
          </a:p>
        </p:txBody>
      </p:sp>
      <p:pic>
        <p:nvPicPr>
          <p:cNvPr id="7" name="Picture 4" descr="C:\Documents and Settings\SAN JOSE\Mis documentos\Pastoral Juvenil P\pascua 30-03-2010\DSC057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87307">
            <a:off x="323850" y="1773238"/>
            <a:ext cx="338455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Documents and Settings\SAN JOSE\Mis documentos\Pastoral Juvenil P\sabado de pascua\SABADO DE GLORIA 2010 0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1557338"/>
            <a:ext cx="3529013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C:\Documents and Settings\SAN JOSE\Mis documentos\Pastoral Juvenil P\fotos 1er dia\DSC055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4149725"/>
            <a:ext cx="37433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0" y="0"/>
            <a:ext cx="8748464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MX" sz="4000" dirty="0" smtClean="0"/>
              <a:t>MI RETO ES IR HACIENDO VIDA EL CAMINO DE JESÚS</a:t>
            </a:r>
            <a:endParaRPr lang="es-MX" sz="4000" dirty="0"/>
          </a:p>
        </p:txBody>
      </p:sp>
      <p:pic>
        <p:nvPicPr>
          <p:cNvPr id="9" name="Picture 2" descr="C:\Documents and Settings\SAN JOSE\Mis documentos\Mis imágenes\comunidades\comunidad 0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498600"/>
            <a:ext cx="6769100" cy="507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undición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408</TotalTime>
  <Words>101</Words>
  <Application>Microsoft Office PowerPoint</Application>
  <PresentationFormat>Presentación en pantalla 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Mirador</vt:lpstr>
      <vt:lpstr>EXPERIENCIA PERSONAL </vt:lpstr>
      <vt:lpstr>Diapositiva 2</vt:lpstr>
      <vt:lpstr>ME HA TOCADO APRENDER A REIR Y LLORAR CON LOS DEMÁS</vt:lpstr>
      <vt:lpstr>A BUSCAR ALTERNATIVAS ANTE LA REALIDAD VIVIDA </vt:lpstr>
      <vt:lpstr>Diapositiva 5</vt:lpstr>
      <vt:lpstr>Diapositiva 6</vt:lpstr>
      <vt:lpstr>Diapositiva 7</vt:lpstr>
      <vt:lpstr>     SER INSTRUMENTO DE ENCUENTRO CON JESÚS</vt:lpstr>
      <vt:lpstr>Diapositiva 9</vt:lpstr>
      <vt:lpstr>Diapositiva 10</vt:lpstr>
      <vt:lpstr>Diapositiva 11</vt:lpstr>
      <vt:lpstr>SER SIGNO DE ESPERANZA </vt:lpstr>
      <vt:lpstr>ABIERTA A LA ACCIÓN DEL ESPÍRITU SANTO </vt:lpstr>
      <vt:lpstr>Diapositiva 14</vt:lpstr>
      <vt:lpstr>Diapositiva 15</vt:lpstr>
    </vt:vector>
  </TitlesOfParts>
  <Company>SAN JOSE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SAN JOSE</dc:creator>
  <cp:lastModifiedBy>Your User Name</cp:lastModifiedBy>
  <cp:revision>43</cp:revision>
  <dcterms:created xsi:type="dcterms:W3CDTF">2011-02-14T15:53:35Z</dcterms:created>
  <dcterms:modified xsi:type="dcterms:W3CDTF">2011-02-21T02:38:51Z</dcterms:modified>
</cp:coreProperties>
</file>