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8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8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52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86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60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827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42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78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438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91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505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5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456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55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62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55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2793DD-4FF4-4FFE-A0E7-CFD9269F0D67}" type="datetimeFigureOut">
              <a:rPr lang="es-ES" smtClean="0"/>
              <a:t>01/12/17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71CABE7-48F3-4A48-AA4F-D9FF51E899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9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40" y="402739"/>
            <a:ext cx="4987757" cy="64706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65874" r="1"/>
          <a:stretch/>
        </p:blipFill>
        <p:spPr>
          <a:xfrm>
            <a:off x="-6996" y="5564828"/>
            <a:ext cx="1283571" cy="130851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flat" dir="t"/>
          </a:scene3d>
          <a:sp3d>
            <a:bevelT prst="angle"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9239"/>
          <a:stretch/>
        </p:blipFill>
        <p:spPr>
          <a:xfrm>
            <a:off x="5936106" y="5841145"/>
            <a:ext cx="1786455" cy="101685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flat" dir="t"/>
          </a:scene3d>
          <a:sp3d>
            <a:bevelT prst="angle"/>
          </a:sp3d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276575" y="1618630"/>
            <a:ext cx="4056682" cy="2538693"/>
          </a:xfrm>
        </p:spPr>
        <p:txBody>
          <a:bodyPr>
            <a:prstTxWarp prst="textDeflateInflateDeflate">
              <a:avLst/>
            </a:prstTxWarp>
          </a:bodyPr>
          <a:lstStyle/>
          <a:p>
            <a:pPr algn="ctr"/>
            <a:r>
              <a:rPr lang="es-ES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!FELIZ DÍA DE LA INMACULADA PARA </a:t>
            </a:r>
            <a:r>
              <a:rPr lang="es-ES" dirty="0" smtClean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TODAS/OS!</a:t>
            </a:r>
            <a:endParaRPr lang="es-ES" dirty="0">
              <a:solidFill>
                <a:schemeClr val="accent5">
                  <a:lumMod val="20000"/>
                  <a:lumOff val="8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3209"/>
          <a:stretch/>
        </p:blipFill>
        <p:spPr>
          <a:xfrm>
            <a:off x="4305757" y="5841145"/>
            <a:ext cx="1630349" cy="998740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flat" dir="t"/>
          </a:scene3d>
          <a:sp3d>
            <a:bevelT prst="angle"/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4483"/>
          <a:stretch/>
        </p:blipFill>
        <p:spPr>
          <a:xfrm>
            <a:off x="1150374" y="5841145"/>
            <a:ext cx="1600297" cy="1016855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flat" dir="t"/>
          </a:scene3d>
          <a:sp3d>
            <a:bevelT prst="angle"/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/>
          <a:srcRect l="43246" r="3398"/>
          <a:stretch/>
        </p:blipFill>
        <p:spPr>
          <a:xfrm>
            <a:off x="2733946" y="5816536"/>
            <a:ext cx="1569479" cy="1023349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flat" dir="t"/>
          </a:scene3d>
          <a:sp3d>
            <a:bevelT prst="angle"/>
          </a:sp3d>
        </p:spPr>
      </p:pic>
      <p:sp>
        <p:nvSpPr>
          <p:cNvPr id="15" name="CuadroTexto 14"/>
          <p:cNvSpPr txBox="1"/>
          <p:nvPr/>
        </p:nvSpPr>
        <p:spPr>
          <a:xfrm>
            <a:off x="1276575" y="4517706"/>
            <a:ext cx="527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Con Ella y como Ella, dejemos pasar la Luz que habita en nuestro interior</a:t>
            </a:r>
            <a:endParaRPr lang="es-ES" sz="4000" dirty="0">
              <a:solidFill>
                <a:schemeClr val="accent2">
                  <a:lumMod val="60000"/>
                  <a:lumOff val="4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7066" y="720106"/>
            <a:ext cx="5837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El Equipo de Coordinación General de PJ MIC desea</a:t>
            </a:r>
            <a:endParaRPr lang="es-ES" sz="3200" dirty="0">
              <a:solidFill>
                <a:schemeClr val="accent2">
                  <a:lumMod val="60000"/>
                  <a:lumOff val="4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</TotalTime>
  <Words>33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Berlin Sans FB</vt:lpstr>
      <vt:lpstr>Century Gothic</vt:lpstr>
      <vt:lpstr>Freestyle Script</vt:lpstr>
      <vt:lpstr>Wingdings 3</vt:lpstr>
      <vt:lpstr>Sala de reuniones Ion</vt:lpstr>
      <vt:lpstr>!FELIZ DÍA DE LA INMACULADA PARA TODAS/OS!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LENOVO-PC</dc:creator>
  <cp:lastModifiedBy>LENOVO-PC</cp:lastModifiedBy>
  <cp:revision>10</cp:revision>
  <dcterms:created xsi:type="dcterms:W3CDTF">2017-12-02T01:29:03Z</dcterms:created>
  <dcterms:modified xsi:type="dcterms:W3CDTF">2017-12-02T02:53:32Z</dcterms:modified>
</cp:coreProperties>
</file>