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E5784D-912A-4DCF-A34F-DE7FDE26CC23}" type="datetimeFigureOut">
              <a:rPr lang="es-ES" smtClean="0"/>
              <a:pPr/>
              <a:t>28/03/2018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02B74B-C1A5-4407-94AA-019F542EA6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Daphne%20-%20Cal&#233;e%20(Official%20Video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Estamos contentas de las vacaciones</a:t>
            </a:r>
            <a:endParaRPr lang="es-ES" sz="2800" dirty="0"/>
          </a:p>
        </p:txBody>
      </p:sp>
      <p:pic>
        <p:nvPicPr>
          <p:cNvPr id="5" name="4 Imagen" descr="P3200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133364"/>
            <a:ext cx="7632848" cy="5724636"/>
          </a:xfrm>
          <a:prstGeom prst="rect">
            <a:avLst/>
          </a:prstGeom>
        </p:spPr>
      </p:pic>
      <p:pic>
        <p:nvPicPr>
          <p:cNvPr id="4" name="Daphne - Calée (Official Vide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64096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Afrontaremos el tercer trimestre con ilusión</a:t>
            </a:r>
            <a:endParaRPr lang="es-ES" sz="2800" dirty="0"/>
          </a:p>
        </p:txBody>
      </p:sp>
      <p:pic>
        <p:nvPicPr>
          <p:cNvPr id="4" name="3 Imagen" descr="PB15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23" y="1412776"/>
            <a:ext cx="8576953" cy="482453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Dios </a:t>
            </a:r>
            <a:r>
              <a:rPr lang="es-ES" sz="2800" dirty="0" err="1" smtClean="0"/>
              <a:t>bendida</a:t>
            </a:r>
            <a:r>
              <a:rPr lang="es-ES" sz="2800" dirty="0" smtClean="0"/>
              <a:t> a las </a:t>
            </a:r>
            <a:r>
              <a:rPr lang="es-ES" sz="2800" dirty="0" err="1" smtClean="0"/>
              <a:t>m.i.c</a:t>
            </a:r>
            <a:r>
              <a:rPr lang="es-ES" sz="2800" dirty="0" smtClean="0"/>
              <a:t> y a los profesores</a:t>
            </a:r>
            <a:endParaRPr lang="es-ES" sz="2800" dirty="0"/>
          </a:p>
        </p:txBody>
      </p:sp>
      <p:pic>
        <p:nvPicPr>
          <p:cNvPr id="4" name="3 Marcador de contenido" descr="P9210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7416824" cy="5562619"/>
          </a:xfrm>
        </p:spPr>
      </p:pic>
      <p:sp>
        <p:nvSpPr>
          <p:cNvPr id="5" name="4 CuadroTexto"/>
          <p:cNvSpPr txBox="1"/>
          <p:nvPr/>
        </p:nvSpPr>
        <p:spPr>
          <a:xfrm>
            <a:off x="611560" y="1340768"/>
            <a:ext cx="705678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ESTAMOS CONVENCIDAS QUE EL MAÑANA SERÁ MEJOR Y BONITO PORQUE  INTENTAMOS RESPONDER A LAS EXPECTATIVAS DE HOY</a:t>
            </a:r>
            <a:endParaRPr lang="es-E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95936" y="55892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VIVA LAS VACACIONES</a:t>
            </a:r>
            <a:endParaRPr lang="es-E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¡¡</a:t>
            </a:r>
            <a:r>
              <a:rPr lang="es-ES" sz="3600" dirty="0" smtClean="0"/>
              <a:t>Agradecemos a Dios por la salud!!</a:t>
            </a:r>
            <a:endParaRPr lang="es-ES" sz="3600" dirty="0"/>
          </a:p>
        </p:txBody>
      </p:sp>
      <p:pic>
        <p:nvPicPr>
          <p:cNvPr id="4" name="3 Imagen" descr="P316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76400"/>
            <a:ext cx="7344816" cy="55086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/>
              <a:t>El deporte nos fortalece y nos da vida</a:t>
            </a:r>
            <a:endParaRPr lang="es-ES" sz="2800" dirty="0"/>
          </a:p>
        </p:txBody>
      </p:sp>
      <p:pic>
        <p:nvPicPr>
          <p:cNvPr id="6" name="5 Imagen" descr="P316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61048"/>
            <a:ext cx="3991992" cy="2993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P316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933056"/>
            <a:ext cx="3624404" cy="271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P3160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556" y="944724"/>
            <a:ext cx="3984443" cy="29883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10 Imagen" descr="P3160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0008" y="980728"/>
            <a:ext cx="4128457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432047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¡SOMOS FELICES EN EL COLEGIO!</a:t>
            </a:r>
            <a:endParaRPr lang="es-ES" dirty="0"/>
          </a:p>
        </p:txBody>
      </p:sp>
      <p:pic>
        <p:nvPicPr>
          <p:cNvPr id="4" name="3 Imagen" descr="P316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30706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P316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63024"/>
            <a:ext cx="3655956" cy="274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Imagen" descr="P3200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08720"/>
            <a:ext cx="3672408" cy="275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 descr="P3200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908720"/>
            <a:ext cx="3672408" cy="275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10 Rectángulo"/>
          <p:cNvSpPr/>
          <p:nvPr/>
        </p:nvSpPr>
        <p:spPr>
          <a:xfrm>
            <a:off x="683993" y="2996952"/>
            <a:ext cx="77760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HEMOS ESTUDIADO Y LAS NOTAS SON BUENAS</a:t>
            </a:r>
            <a:endParaRPr lang="es-E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32048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SOMOS FAMILIA Y VIVIMOS LA SOLIDARIDAD</a:t>
            </a:r>
            <a:endParaRPr lang="es-ES" sz="2800" dirty="0"/>
          </a:p>
        </p:txBody>
      </p:sp>
      <p:pic>
        <p:nvPicPr>
          <p:cNvPr id="4" name="3 Imagen" descr="P3200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992" y="3645024"/>
            <a:ext cx="3775968" cy="2831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6 Imagen" descr="P320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3717032"/>
            <a:ext cx="374441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Imagen" descr="P310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836712"/>
            <a:ext cx="3703961" cy="277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P316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800707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504055"/>
          </a:xfrm>
        </p:spPr>
        <p:txBody>
          <a:bodyPr/>
          <a:lstStyle/>
          <a:p>
            <a:pPr algn="ctr"/>
            <a:r>
              <a:rPr lang="es-ES" sz="2800" dirty="0" smtClean="0"/>
              <a:t>COMPAGINAMOS EL DEPORTE CON EL ESTUDIO</a:t>
            </a:r>
            <a:endParaRPr lang="es-ES" sz="2800" dirty="0"/>
          </a:p>
        </p:txBody>
      </p:sp>
      <p:pic>
        <p:nvPicPr>
          <p:cNvPr id="7" name="6 Imagen" descr="PB06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3779658"/>
            <a:ext cx="3816423" cy="2862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 descr="PB06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8036" y="3717033"/>
            <a:ext cx="3840427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8 Imagen" descr="PB06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9" y="756084"/>
            <a:ext cx="3755909" cy="2816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11 Imagen" descr="PB06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7" y="818710"/>
            <a:ext cx="3816425" cy="2862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10 Rectángulo"/>
          <p:cNvSpPr/>
          <p:nvPr/>
        </p:nvSpPr>
        <p:spPr>
          <a:xfrm>
            <a:off x="459510" y="2967335"/>
            <a:ext cx="8225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NOS GUSTA ESTAR EN FORMA Y SOMOS FELICES</a:t>
            </a:r>
            <a:endParaRPr lang="es-E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NOS FASCINA EL ESTUDIO Y SOMOS FELICES</a:t>
            </a:r>
            <a:endParaRPr lang="es-ES" sz="2800" dirty="0"/>
          </a:p>
        </p:txBody>
      </p:sp>
      <p:pic>
        <p:nvPicPr>
          <p:cNvPr id="4" name="3 Imagen" descr="PB07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83006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 descr="PB07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73016"/>
            <a:ext cx="3995936" cy="2996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5 Imagen" descr="PB07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08720"/>
            <a:ext cx="2603780" cy="1952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PB070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2136" y="980728"/>
            <a:ext cx="2976329" cy="2232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Imagen" descr="PB0700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908720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Agradecemos a dios por ésta oportunidad</a:t>
            </a:r>
            <a:endParaRPr lang="es-ES" sz="2800" dirty="0"/>
          </a:p>
        </p:txBody>
      </p:sp>
      <p:pic>
        <p:nvPicPr>
          <p:cNvPr id="4" name="3 Imagen" descr="PB080279.JPG"/>
          <p:cNvPicPr>
            <a:picLocks noChangeAspect="1"/>
          </p:cNvPicPr>
          <p:nvPr/>
        </p:nvPicPr>
        <p:blipFill>
          <a:blip r:embed="rId2" cstate="print"/>
          <a:srcRect l="12111" r="18889"/>
          <a:stretch>
            <a:fillRect/>
          </a:stretch>
        </p:blipFill>
        <p:spPr>
          <a:xfrm>
            <a:off x="310207" y="3284984"/>
            <a:ext cx="3540092" cy="3240360"/>
          </a:xfrm>
          <a:prstGeom prst="rect">
            <a:avLst/>
          </a:prstGeom>
        </p:spPr>
      </p:pic>
      <p:pic>
        <p:nvPicPr>
          <p:cNvPr id="5" name="4 Imagen" descr="PB070198.JPG"/>
          <p:cNvPicPr>
            <a:picLocks noChangeAspect="1"/>
          </p:cNvPicPr>
          <p:nvPr/>
        </p:nvPicPr>
        <p:blipFill>
          <a:blip r:embed="rId3" cstate="print"/>
          <a:srcRect l="34250" t="26900" r="32675"/>
          <a:stretch>
            <a:fillRect/>
          </a:stretch>
        </p:blipFill>
        <p:spPr>
          <a:xfrm>
            <a:off x="7039399" y="3573015"/>
            <a:ext cx="1781073" cy="2952329"/>
          </a:xfrm>
          <a:prstGeom prst="rect">
            <a:avLst/>
          </a:prstGeom>
        </p:spPr>
      </p:pic>
      <p:pic>
        <p:nvPicPr>
          <p:cNvPr id="6" name="5 Imagen" descr="PB080310.JPG"/>
          <p:cNvPicPr>
            <a:picLocks noChangeAspect="1"/>
          </p:cNvPicPr>
          <p:nvPr/>
        </p:nvPicPr>
        <p:blipFill>
          <a:blip r:embed="rId4" cstate="print"/>
          <a:srcRect l="11413" r="16925"/>
          <a:stretch>
            <a:fillRect/>
          </a:stretch>
        </p:blipFill>
        <p:spPr>
          <a:xfrm>
            <a:off x="3998398" y="3501008"/>
            <a:ext cx="2820910" cy="2952328"/>
          </a:xfrm>
          <a:prstGeom prst="rect">
            <a:avLst/>
          </a:prstGeom>
        </p:spPr>
      </p:pic>
      <p:pic>
        <p:nvPicPr>
          <p:cNvPr id="7" name="6 Imagen" descr="PB080314.JPG"/>
          <p:cNvPicPr>
            <a:picLocks noChangeAspect="1"/>
          </p:cNvPicPr>
          <p:nvPr/>
        </p:nvPicPr>
        <p:blipFill>
          <a:blip r:embed="rId5" cstate="print"/>
          <a:srcRect l="1963" t="17450" r="18184"/>
          <a:stretch>
            <a:fillRect/>
          </a:stretch>
        </p:blipFill>
        <p:spPr>
          <a:xfrm>
            <a:off x="323527" y="980728"/>
            <a:ext cx="2808313" cy="2177359"/>
          </a:xfrm>
          <a:prstGeom prst="rect">
            <a:avLst/>
          </a:prstGeom>
        </p:spPr>
      </p:pic>
      <p:pic>
        <p:nvPicPr>
          <p:cNvPr id="8" name="7 Imagen" descr="PB0803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1016732"/>
            <a:ext cx="3384376" cy="2538282"/>
          </a:xfrm>
          <a:prstGeom prst="rect">
            <a:avLst/>
          </a:prstGeom>
        </p:spPr>
      </p:pic>
      <p:pic>
        <p:nvPicPr>
          <p:cNvPr id="9" name="8 Imagen" descr="PB0802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7811" y="980728"/>
            <a:ext cx="3072341" cy="2304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Tenemos diferentes  y numerosas actividades </a:t>
            </a:r>
            <a:endParaRPr lang="es-ES" sz="2800" dirty="0"/>
          </a:p>
        </p:txBody>
      </p:sp>
      <p:pic>
        <p:nvPicPr>
          <p:cNvPr id="5" name="4 Imagen" descr="P4280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88050"/>
            <a:ext cx="4304480" cy="2421270"/>
          </a:xfrm>
          <a:prstGeom prst="rect">
            <a:avLst/>
          </a:prstGeom>
        </p:spPr>
      </p:pic>
      <p:pic>
        <p:nvPicPr>
          <p:cNvPr id="7" name="6 Imagen" descr="P428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5998" y="3847545"/>
            <a:ext cx="4376488" cy="2461775"/>
          </a:xfrm>
          <a:prstGeom prst="rect">
            <a:avLst/>
          </a:prstGeom>
        </p:spPr>
      </p:pic>
      <p:pic>
        <p:nvPicPr>
          <p:cNvPr id="8" name="7 Imagen" descr="P126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1484784"/>
            <a:ext cx="2520279" cy="1890209"/>
          </a:xfrm>
          <a:prstGeom prst="rect">
            <a:avLst/>
          </a:prstGeom>
        </p:spPr>
      </p:pic>
      <p:pic>
        <p:nvPicPr>
          <p:cNvPr id="9" name="8 Imagen" descr="P1260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1730" y="1412776"/>
            <a:ext cx="2592288" cy="1944216"/>
          </a:xfrm>
          <a:prstGeom prst="rect">
            <a:avLst/>
          </a:prstGeom>
        </p:spPr>
      </p:pic>
      <p:pic>
        <p:nvPicPr>
          <p:cNvPr id="11" name="10 Imagen" descr="PB1500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1795" y="1390274"/>
            <a:ext cx="3496389" cy="19667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489</TotalTime>
  <Words>108</Words>
  <Application>Microsoft Office PowerPoint</Application>
  <PresentationFormat>Presentación en pantalla (4:3)</PresentationFormat>
  <Paragraphs>15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Opulento</vt:lpstr>
      <vt:lpstr>Estamos contentas de las vacaciones</vt:lpstr>
      <vt:lpstr>¡¡Agradecemos a Dios por la salud!!</vt:lpstr>
      <vt:lpstr>El deporte nos fortalece y nos da vida</vt:lpstr>
      <vt:lpstr>¡SOMOS FELICES EN EL COLEGIO!</vt:lpstr>
      <vt:lpstr>SOMOS FAMILIA Y VIVIMOS LA SOLIDARIDAD</vt:lpstr>
      <vt:lpstr>COMPAGINAMOS EL DEPORTE CON EL ESTUDIO</vt:lpstr>
      <vt:lpstr>NOS FASCINA EL ESTUDIO Y SOMOS FELICES</vt:lpstr>
      <vt:lpstr>Agradecemos a dios por ésta oportunidad</vt:lpstr>
      <vt:lpstr>Tenemos diferentes  y numerosas actividades </vt:lpstr>
      <vt:lpstr>Afrontaremos el tercer trimestre con ilusión</vt:lpstr>
      <vt:lpstr>Dios bendida a las m.i.c y a los profesores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SANT T-2</dc:creator>
  <cp:lastModifiedBy>DIRECCION</cp:lastModifiedBy>
  <cp:revision>50</cp:revision>
  <dcterms:created xsi:type="dcterms:W3CDTF">2018-03-26T20:52:20Z</dcterms:created>
  <dcterms:modified xsi:type="dcterms:W3CDTF">2018-03-28T21:09:55Z</dcterms:modified>
</cp:coreProperties>
</file>