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7"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7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16/11/15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10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16/11/15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10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16/11/15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10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16/11/15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10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16/11/15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10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16/11/15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10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16/11/15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10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16/11/15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10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16/11/15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10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16/11/15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10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16/11/15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10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16/11/15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1000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ln>
            <a:solidFill>
              <a:schemeClr val="accent2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s-E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SEGUNDO DOMINGO DE ADVIENTO DE LA ALEGRÍA</a:t>
            </a:r>
            <a:endParaRPr lang="es-E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" name="3 Marcador de contenido" descr="Resultado de imagen para power pòint sobre adviento ciclo c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142984"/>
            <a:ext cx="9144000" cy="5715016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428596" y="1142984"/>
            <a:ext cx="2643206" cy="170021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rgbClr val="FF0000"/>
                </a:solidFill>
              </a:rPr>
              <a:t>TODO EL MUNDO  VERÁ LA SALVACIÓN QUE DIOS ENVÍA</a:t>
            </a:r>
            <a:endParaRPr lang="es-E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Click="0" advTm="6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357686" y="428604"/>
            <a:ext cx="4357718" cy="614366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s-ES" sz="3600" dirty="0" smtClean="0"/>
              <a:t>Este segundo Domingo está centrado en la figura de Juan Bautista y el mensaje es el de la PACIENCIA y de la PREPARACIÓN ACTIVA para la venida del Señor.</a:t>
            </a:r>
          </a:p>
          <a:p>
            <a:r>
              <a:rPr lang="es-ES" sz="3600" dirty="0" err="1" smtClean="0"/>
              <a:t>Lc.</a:t>
            </a:r>
            <a:r>
              <a:rPr lang="es-ES" sz="3600" dirty="0" smtClean="0"/>
              <a:t> 3. 1 - 6</a:t>
            </a:r>
            <a:endParaRPr lang="es-ES" sz="3600" dirty="0"/>
          </a:p>
        </p:txBody>
      </p:sp>
      <p:pic>
        <p:nvPicPr>
          <p:cNvPr id="5" name="4 Marcador de contenido" descr="http://2.bp.blogspot.com/-KGICr8AggWM/UqBYDOgN7-I/AAAAAAAAAlI/lF4zPsA9w2k/s320/2+vela+adviento.jpg"/>
          <p:cNvPicPr>
            <a:picLocks noGrp="1"/>
          </p:cNvPicPr>
          <p:nvPr>
            <p:ph sz="half" idx="1"/>
          </p:nvPr>
        </p:nvPicPr>
        <p:blipFill>
          <a:blip r:embed="rId2"/>
          <a:srcRect r="3274" b="7540"/>
          <a:stretch>
            <a:fillRect/>
          </a:stretch>
        </p:blipFill>
        <p:spPr bwMode="auto">
          <a:xfrm>
            <a:off x="357158" y="357166"/>
            <a:ext cx="3714776" cy="6143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10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85720" y="285728"/>
            <a:ext cx="4786346" cy="6286544"/>
          </a:xfrm>
          <a:ln>
            <a:solidFill>
              <a:schemeClr val="accent6">
                <a:lumMod val="75000"/>
              </a:schemeClr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None/>
            </a:pPr>
            <a:r>
              <a:rPr lang="es-ES" dirty="0" smtClean="0"/>
              <a:t>     </a:t>
            </a:r>
            <a:r>
              <a:rPr lang="es-ES" sz="3200" dirty="0" smtClean="0"/>
              <a:t>Este icono donde aparecen  María y Juan el Bautista junto a Jesús  con una actitud suplicante, como intercediendo por la humanidad ante el Salvador, nos interpela a cada </a:t>
            </a:r>
            <a:r>
              <a:rPr lang="es-ES" sz="3200" dirty="0" err="1" smtClean="0"/>
              <a:t>un@</a:t>
            </a:r>
            <a:r>
              <a:rPr lang="es-ES" sz="3200" dirty="0" smtClean="0"/>
              <a:t> y nos pone a reflexionar sobre las actitudes que tenemos ante las realidades que nos envuelven cada día.</a:t>
            </a:r>
            <a:endParaRPr lang="es-ES" sz="3200" dirty="0"/>
          </a:p>
        </p:txBody>
      </p:sp>
      <p:pic>
        <p:nvPicPr>
          <p:cNvPr id="5" name="4 Marcador de contenido" descr="http://2.bp.blogspot.com/-qQZnsVYnUWg/UUPjSVx7KPI/AAAAAAAAAR8/jxq0G2lesX4/s1600/Trinita-kiko.jpg"/>
          <p:cNvPicPr>
            <a:picLocks noGr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72066" y="285728"/>
            <a:ext cx="3786213" cy="6286544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 spd="slow" advClick="0" advTm="10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43372" y="500042"/>
            <a:ext cx="4543428" cy="592935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s-ES" sz="2600" dirty="0" smtClean="0"/>
              <a:t>La vida tiene sus diferentes colores que combinan en perfecta armonía en el telar que nos toca. </a:t>
            </a:r>
            <a:r>
              <a:rPr lang="es-ES" sz="2600" dirty="0" smtClean="0"/>
              <a:t> </a:t>
            </a:r>
            <a:r>
              <a:rPr lang="es-ES" sz="2600" dirty="0" smtClean="0"/>
              <a:t>Y necesita, sin importar el día, la misma mística para que tenga forma. </a:t>
            </a:r>
          </a:p>
          <a:p>
            <a:r>
              <a:rPr lang="es-ES" sz="2600" dirty="0" smtClean="0"/>
              <a:t>Así nos describe el Evangelio que nos presenta la liturgia hoy. Da la sensación de ver un tejido sin formas, muy colorido que necesita de mucha paciencia y escucha profunda. </a:t>
            </a:r>
            <a:endParaRPr lang="es-ES" sz="2600" dirty="0"/>
          </a:p>
        </p:txBody>
      </p:sp>
      <p:pic>
        <p:nvPicPr>
          <p:cNvPr id="5" name="4 Marcador de contenido" descr="Imagen relacionada"/>
          <p:cNvPicPr>
            <a:picLocks noGrp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428604"/>
            <a:ext cx="3786214" cy="592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10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429124" y="500042"/>
            <a:ext cx="4257676" cy="6000792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es-ES" dirty="0" smtClean="0"/>
              <a:t>Fue quien supo señalar, entre la multitud, al Cordero de Dios que venía  a quitar el pecado del mundo. Juan enseño a la gente a reconocer  entre los diferentes colores y la historia confusa la presencia del Emmanuel, el Dios con nosotros que hizo historia, pueblo y cultura, súplica y grito de profeta.</a:t>
            </a:r>
            <a:endParaRPr lang="es-ES" dirty="0"/>
          </a:p>
        </p:txBody>
      </p:sp>
      <p:pic>
        <p:nvPicPr>
          <p:cNvPr id="5" name="4 Marcador de contenido" descr="Imagen relacionada"/>
          <p:cNvPicPr>
            <a:picLocks noGrp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428604"/>
            <a:ext cx="3929090" cy="6143668"/>
          </a:xfrm>
          <a:prstGeom prst="rect">
            <a:avLst/>
          </a:prstGeom>
          <a:noFill/>
          <a:ln w="9525">
            <a:solidFill>
              <a:schemeClr val="accent3">
                <a:lumMod val="40000"/>
                <a:lumOff val="60000"/>
              </a:schemeClr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  <p:sp>
        <p:nvSpPr>
          <p:cNvPr id="6" name="5 Rectángulo"/>
          <p:cNvSpPr/>
          <p:nvPr/>
        </p:nvSpPr>
        <p:spPr>
          <a:xfrm>
            <a:off x="642910" y="4714884"/>
            <a:ext cx="2857519" cy="165490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 smtClean="0">
                <a:solidFill>
                  <a:srgbClr val="FF0000"/>
                </a:solidFill>
              </a:rPr>
              <a:t>EL oficio de Juan ha sido reconocido como el anuncio de la llegada del Mesías</a:t>
            </a:r>
            <a:endParaRPr lang="es-E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Click="0" advTm="10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00174"/>
          </a:xfrm>
          <a:solidFill>
            <a:schemeClr val="accent3">
              <a:lumMod val="60000"/>
              <a:lumOff val="4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>
            <a:normAutofit fontScale="90000"/>
          </a:bodyPr>
          <a:lstStyle/>
          <a:p>
            <a:r>
              <a:rPr lang="es-ES" dirty="0" smtClean="0"/>
              <a:t>PREGUNTEMOSNOS EN COMUNIDAD DE HERMANAS, LAIC@S ADULTOS Y JÓVENES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357826"/>
          </a:xfrm>
          <a:solidFill>
            <a:schemeClr val="accent6">
              <a:lumMod val="40000"/>
              <a:lumOff val="60000"/>
            </a:schemeClr>
          </a:solidFill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ES" dirty="0" smtClean="0"/>
              <a:t>¿Cuál es nuestra actitud ante las realidades emergentes del mundo de hoy? </a:t>
            </a:r>
          </a:p>
          <a:p>
            <a:pPr marL="514350" indent="-514350">
              <a:buNone/>
            </a:pPr>
            <a:endParaRPr lang="es-ES" dirty="0" smtClean="0"/>
          </a:p>
          <a:p>
            <a:pPr marL="514350" indent="-514350">
              <a:buAutoNum type="arabicPeriod" startAt="2"/>
            </a:pPr>
            <a:r>
              <a:rPr lang="es-ES" dirty="0" smtClean="0"/>
              <a:t>¿Qué tipo de profetismo estamos viviendo como Misioneras de la Inmaculada Concepción en los contextos culturales donde estamos? </a:t>
            </a:r>
          </a:p>
          <a:p>
            <a:pPr marL="514350" indent="-514350">
              <a:buAutoNum type="arabicPeriod" startAt="2"/>
            </a:pPr>
            <a:r>
              <a:rPr lang="es-ES" dirty="0" smtClean="0"/>
              <a:t>Somos como Juan que hacemos reconocer la presencia del Mesías en medio de esta historia confusa que vive el mundo de hoy?</a:t>
            </a:r>
            <a:endParaRPr lang="es-ES" dirty="0"/>
          </a:p>
        </p:txBody>
      </p:sp>
    </p:spTree>
  </p:cSld>
  <p:clrMapOvr>
    <a:masterClrMapping/>
  </p:clrMapOvr>
  <p:transition spd="slow" advClick="0" advTm="10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357166"/>
            <a:ext cx="8572560" cy="607223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s-ES" dirty="0" smtClean="0"/>
              <a:t>SUGERENCIAS PARA LA CELEBRACIÓN</a:t>
            </a:r>
          </a:p>
          <a:p>
            <a:pPr>
              <a:buNone/>
            </a:pPr>
            <a:endParaRPr lang="es-ES" dirty="0" smtClean="0"/>
          </a:p>
          <a:p>
            <a:pPr marL="514350" indent="-514350">
              <a:buAutoNum type="arabicPeriod"/>
            </a:pPr>
            <a:r>
              <a:rPr lang="es-ES" dirty="0" smtClean="0"/>
              <a:t>Organizar un lugar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s-ES" dirty="0" smtClean="0"/>
              <a:t>        Poner una mesa con una </a:t>
            </a:r>
          </a:p>
          <a:p>
            <a:pPr marL="514350" indent="-514350">
              <a:buNone/>
            </a:pPr>
            <a:r>
              <a:rPr lang="es-ES" dirty="0" smtClean="0"/>
              <a:t>               * Biblia</a:t>
            </a:r>
          </a:p>
          <a:p>
            <a:pPr marL="514350" indent="-514350">
              <a:buNone/>
            </a:pPr>
            <a:r>
              <a:rPr lang="es-ES" dirty="0" smtClean="0"/>
              <a:t> </a:t>
            </a:r>
            <a:r>
              <a:rPr lang="es-ES" dirty="0" smtClean="0"/>
              <a:t>              * Vela encendida</a:t>
            </a:r>
          </a:p>
          <a:p>
            <a:pPr marL="514350" indent="-514350">
              <a:buNone/>
            </a:pPr>
            <a:r>
              <a:rPr lang="es-ES" dirty="0" smtClean="0"/>
              <a:t> </a:t>
            </a:r>
            <a:r>
              <a:rPr lang="es-ES" dirty="0" smtClean="0"/>
              <a:t>              * Un icono donde se encuentre Jesús,</a:t>
            </a:r>
          </a:p>
          <a:p>
            <a:pPr marL="514350" indent="-514350">
              <a:buNone/>
            </a:pPr>
            <a:r>
              <a:rPr lang="es-ES" dirty="0" smtClean="0"/>
              <a:t> </a:t>
            </a:r>
            <a:r>
              <a:rPr lang="es-ES" dirty="0" smtClean="0"/>
              <a:t>                  María y Juan si se puede sino una mano</a:t>
            </a:r>
          </a:p>
          <a:p>
            <a:pPr marL="514350" indent="-514350">
              <a:buNone/>
            </a:pPr>
            <a:r>
              <a:rPr lang="es-ES" dirty="0" smtClean="0"/>
              <a:t> </a:t>
            </a:r>
            <a:r>
              <a:rPr lang="es-ES" dirty="0" smtClean="0"/>
              <a:t>                  abierta como de súplicas.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s-ES" dirty="0" smtClean="0"/>
              <a:t>Cantos de Adviento de acuerdo a los contextos culturales.</a:t>
            </a:r>
          </a:p>
        </p:txBody>
      </p:sp>
    </p:spTree>
  </p:cSld>
  <p:clrMapOvr>
    <a:masterClrMapping/>
  </p:clrMapOvr>
  <p:transition spd="slow" advClick="0" advTm="10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369</Words>
  <PresentationFormat>Presentación en pantalla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SEGUNDO DOMINGO DE ADVIENTO DE LA ALEGRÍA</vt:lpstr>
      <vt:lpstr>Diapositiva 2</vt:lpstr>
      <vt:lpstr>Diapositiva 3</vt:lpstr>
      <vt:lpstr>Diapositiva 4</vt:lpstr>
      <vt:lpstr>Diapositiva 5</vt:lpstr>
      <vt:lpstr>PREGUNTEMOSNOS EN COMUNIDAD DE HERMANAS, LAIC@S ADULTOS Y JÓVENES</vt:lpstr>
      <vt:lpstr>Diapositiva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cp:lastModifiedBy>Windows Xp SP3 Relax Edition 2</cp:lastModifiedBy>
  <cp:revision>13</cp:revision>
  <dcterms:modified xsi:type="dcterms:W3CDTF">2015-11-16T19:11:02Z</dcterms:modified>
</cp:coreProperties>
</file>