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F095F68-EFCC-421D-AA44-7023339B2742}">
          <p14:sldIdLst>
            <p14:sldId id="258"/>
            <p14:sldId id="257"/>
            <p14:sldId id="259"/>
            <p14:sldId id="261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3" autoAdjust="0"/>
    <p:restoredTop sz="94660"/>
  </p:normalViewPr>
  <p:slideViewPr>
    <p:cSldViewPr>
      <p:cViewPr varScale="1">
        <p:scale>
          <a:sx n="51" d="100"/>
          <a:sy n="51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66728" y="427502"/>
            <a:ext cx="264543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b="1" dirty="0" smtClean="0"/>
              <a:t>TERCER DÍA</a:t>
            </a:r>
          </a:p>
          <a:p>
            <a:pPr algn="ctr"/>
            <a:r>
              <a:rPr lang="es-CO" b="1" dirty="0" smtClean="0"/>
              <a:t>05 de Noviembre de 2013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904663" y="141277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Iniciamos el día  con una oración  en la que  se hizo  “cosecha” de lo que quedó resonando en el corazón  a partir de la experiencia del día de ayer. </a:t>
            </a:r>
            <a:endParaRPr lang="es-CO" sz="2000" dirty="0"/>
          </a:p>
        </p:txBody>
      </p:sp>
      <p:pic>
        <p:nvPicPr>
          <p:cNvPr id="1026" name="Picture 2" descr="F:\DCIM\101MSDCF\DSC01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96" y="2696146"/>
            <a:ext cx="4355976" cy="371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9_PANA\P109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22" y="3717032"/>
            <a:ext cx="3327100" cy="2723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493981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Lo central de este día giró en torno a lo que significa “ir siendo libres”.</a:t>
            </a:r>
          </a:p>
          <a:p>
            <a:endParaRPr lang="es-CO" dirty="0"/>
          </a:p>
          <a:p>
            <a:r>
              <a:rPr lang="es-CO" dirty="0" smtClean="0"/>
              <a:t>Entramos a un trabajo personal para profundizar las llamadas, los  contextos y las pérdidas vividas durante los últimos cinco años de nuestra vida. </a:t>
            </a:r>
            <a:endParaRPr lang="es-CO" dirty="0"/>
          </a:p>
        </p:txBody>
      </p:sp>
      <p:pic>
        <p:nvPicPr>
          <p:cNvPr id="4" name="Picture 3" descr="F:\DCIM\109_PANA\P1090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89" y="2420888"/>
            <a:ext cx="3737429" cy="3157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96136" y="483637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un clima de confianza y apertura vivimos la experiencia de compartir de “corazón a corazón” lo que cada un@ pudo recoger en su trabajo personal.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57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28395" y="254012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 la tarde fuimos trabajando la importancia de nombrar nuestras experiencias y reconocer nuestro “territorio existencial”.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470379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Un paso más fue adentrarnos en la experiencia de fe.  Hicimos memoria del acontecer de Dios  en el caminar de los últimos cinco años de nuestra vida.  Reconocimos con alegría y gratitud su presencia cercana y amorosa.  </a:t>
            </a:r>
            <a:endParaRPr lang="es-CO" dirty="0"/>
          </a:p>
        </p:txBody>
      </p:sp>
      <p:pic>
        <p:nvPicPr>
          <p:cNvPr id="2050" name="Picture 2" descr="E:\DCIM\109_PANA\P109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7" y="3777152"/>
            <a:ext cx="3197106" cy="30808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28998" y="4293096"/>
            <a:ext cx="3583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Finalizamos  la jornada dándonos un espacio de silencio, para reflexionar lo que quedó haciendo eco en nuestro corazón  y compartir el banquete de la vida en comunidad.</a:t>
            </a:r>
            <a:endParaRPr lang="es-CO" dirty="0"/>
          </a:p>
        </p:txBody>
      </p:sp>
      <p:pic>
        <p:nvPicPr>
          <p:cNvPr id="6" name="Picture 2" descr="E:\DCIM\109_PANA\P109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5" y="671495"/>
            <a:ext cx="3783563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43808" y="260648"/>
            <a:ext cx="27363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/>
              <a:t>CUARTO DIA </a:t>
            </a:r>
          </a:p>
          <a:p>
            <a:pPr algn="ctr"/>
            <a:r>
              <a:rPr lang="es-CO" dirty="0" smtClean="0"/>
              <a:t>06 de Noviembre de 2013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3671900" y="1901989"/>
            <a:ext cx="4939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empezar el día  hicimos “cosecha” compartiendo en la Eucaristía, las certezas  de nuestra fe, que nos desafían a vivir más </a:t>
            </a:r>
            <a:r>
              <a:rPr lang="es-CO" dirty="0" smtClean="0"/>
              <a:t>ple</a:t>
            </a:r>
            <a:r>
              <a:rPr lang="es-CO" dirty="0" smtClean="0"/>
              <a:t>namente </a:t>
            </a:r>
            <a:r>
              <a:rPr lang="es-CO" dirty="0" smtClean="0"/>
              <a:t>nuestra </a:t>
            </a:r>
            <a:r>
              <a:rPr lang="es-CO" dirty="0" smtClean="0"/>
              <a:t>vocación humana.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722919" y="3861048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 dinámica del día estuvo orientada hacia la contemplación y escucha de nuestro ser interior, para reconocer la huella de Dios, su inspiración divina, que se va manifestando  en la originalidad del niño, el adolescente, el joven, el adulto  y el sabio que habitan en nuestro ser.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3671900" y="125808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Orientó el trabajo del día Sabina … laica pasionista… </a:t>
            </a:r>
            <a:endParaRPr lang="es-CO" dirty="0"/>
          </a:p>
        </p:txBody>
      </p:sp>
      <p:pic>
        <p:nvPicPr>
          <p:cNvPr id="5122" name="Picture 2" descr="E:\DCIM\109_PANA\P109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8303"/>
            <a:ext cx="3232495" cy="24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109_PANA\P10901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8"/>
          <a:stretch/>
        </p:blipFill>
        <p:spPr bwMode="auto">
          <a:xfrm>
            <a:off x="4499992" y="3908630"/>
            <a:ext cx="4320073" cy="25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32250" y="1631113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Luego de hacer esta reflexión personal, compartimos  en parejas lo que  íbamos  intuyendo como la originalidad de nuestra vocación humana.  </a:t>
            </a:r>
          </a:p>
          <a:p>
            <a:endParaRPr lang="es-CO" dirty="0" smtClean="0"/>
          </a:p>
          <a:p>
            <a:r>
              <a:rPr lang="es-CO" dirty="0" smtClean="0"/>
              <a:t>Este diálogo nos iba enriqueciendo mutuamente y nos ayudó a nombrar la inspiración divina que  nos va permitiendo  descubrir y desplegar lo más auténtico de </a:t>
            </a:r>
            <a:r>
              <a:rPr lang="es-CO" dirty="0" err="1" smtClean="0"/>
              <a:t>nosotr@s</a:t>
            </a:r>
            <a:r>
              <a:rPr lang="es-CO" dirty="0" smtClean="0"/>
              <a:t> </a:t>
            </a:r>
            <a:r>
              <a:rPr lang="es-CO" dirty="0" err="1" smtClean="0"/>
              <a:t>mism@s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7170" name="Picture 2" descr="E:\DCIM\109_PANA\P1090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07" y="4185996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DCIM\101MSDCF\DSC01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32" y="404664"/>
            <a:ext cx="43809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5126" y="908720"/>
            <a:ext cx="3086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Hicimos síntesis del día concluyendo que la vocación personal es lo que cada </a:t>
            </a:r>
            <a:r>
              <a:rPr lang="es-CO" dirty="0" smtClean="0"/>
              <a:t>un@ </a:t>
            </a:r>
            <a:r>
              <a:rPr lang="es-CO" dirty="0" smtClean="0"/>
              <a:t>descubre ser, fruto de un llamado, un auténtico descubrimiento.  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5220072" y="3501008"/>
            <a:ext cx="3275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Todo ser humano está llamado a ser él mismo.  Su vocación se va desarrollando y expandiendo dinámicamente a lo largo del tiempo.</a:t>
            </a:r>
            <a:endParaRPr lang="es-CO" dirty="0"/>
          </a:p>
        </p:txBody>
      </p:sp>
      <p:pic>
        <p:nvPicPr>
          <p:cNvPr id="6147" name="Picture 3" descr="E:\DCIM\109_PANA\P1090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1110">
            <a:off x="555368" y="2777700"/>
            <a:ext cx="3747600" cy="29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DCIM\101MSDCF\DSC01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401"/>
            <a:ext cx="3923928" cy="30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29708" y="537321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Mañana seguiremos ahondando en las </a:t>
            </a:r>
            <a:r>
              <a:rPr lang="es-CO" b="1" i="1" dirty="0" smtClean="0"/>
              <a:t>dimensiones de la vocación humana</a:t>
            </a:r>
            <a:r>
              <a:rPr lang="es-CO" dirty="0" smtClean="0"/>
              <a:t>.  Nos disponemos a acoger  lo que Dios nos quiere ofrecer durante el día.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42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425</Words>
  <Application>Microsoft Office PowerPoint</Application>
  <PresentationFormat>Presentación en pantalla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Azucena</dc:creator>
  <cp:lastModifiedBy>Azucena</cp:lastModifiedBy>
  <cp:revision>31</cp:revision>
  <dcterms:created xsi:type="dcterms:W3CDTF">2013-11-06T01:47:16Z</dcterms:created>
  <dcterms:modified xsi:type="dcterms:W3CDTF">2013-11-08T14:59:28Z</dcterms:modified>
</cp:coreProperties>
</file>