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7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pPr/>
              <a:t>‹Nº›</a:t>
            </a:fld>
            <a:endParaRPr lang="es-ES"/>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pPr/>
              <a:t>18/07/2012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A847CFC-816F-41D0-AAC0-9BF4FEBC753E}" type="datetimeFigureOut">
              <a:rPr lang="es-ES" smtClean="0"/>
              <a:pPr/>
              <a:t>18/07/2012</a:t>
            </a:fld>
            <a:endParaRPr lang="es-E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p:nvPr/>
        </p:nvPicPr>
        <p:blipFill>
          <a:blip r:embed="rId2" cstate="print">
            <a:extLst>
              <a:ext uri="{28A0092B-C50C-407E-A947-70E740481C1C}">
                <a14:useLocalDpi xmlns:a14="http://schemas.microsoft.com/office/drawing/2010/main" xmlns="" val="0"/>
              </a:ext>
            </a:extLst>
          </a:blip>
          <a:srcRect l="1455" t="1356" r="1455" b="1356"/>
          <a:stretch>
            <a:fillRect/>
          </a:stretch>
        </p:blipFill>
        <p:spPr bwMode="auto">
          <a:xfrm>
            <a:off x="5724128" y="836712"/>
            <a:ext cx="2684051" cy="3798811"/>
          </a:xfrm>
          <a:prstGeom prst="rect">
            <a:avLst/>
          </a:prstGeom>
          <a:ln>
            <a:noFill/>
          </a:ln>
          <a:effectLst>
            <a:softEdge rad="112500"/>
          </a:effectLst>
        </p:spPr>
      </p:pic>
      <p:pic>
        <p:nvPicPr>
          <p:cNvPr id="1026" name="Picture 2" descr="G:\FOTOS CAMARA ELENA\DSC06761.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8403" b="26103"/>
          <a:stretch/>
        </p:blipFill>
        <p:spPr bwMode="auto">
          <a:xfrm>
            <a:off x="6732240" y="4509120"/>
            <a:ext cx="2160240" cy="2063152"/>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pic>
        <p:nvPicPr>
          <p:cNvPr id="1027" name="Picture 3" descr="D:\Documents\Desktop\ESCRITORIO\Enc. LAICOS MIC Puerto Asís mayo 2012\SEGUNDO DIA 19 MAYO 2012\GRUPOS PARTICIPANTES\Laicos MIC Samaniego (3).JPG"/>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l="-6232" t="-534" r="-3218" b="4574"/>
          <a:stretch/>
        </p:blipFill>
        <p:spPr bwMode="auto">
          <a:xfrm>
            <a:off x="3636709" y="1545515"/>
            <a:ext cx="2628292" cy="2169237"/>
          </a:xfrm>
          <a:prstGeom prst="ellipse">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2" name="1 Rectángulo"/>
          <p:cNvSpPr/>
          <p:nvPr/>
        </p:nvSpPr>
        <p:spPr>
          <a:xfrm>
            <a:off x="395536" y="980728"/>
            <a:ext cx="3528392" cy="5539978"/>
          </a:xfrm>
          <a:prstGeom prst="rect">
            <a:avLst/>
          </a:prstGeom>
        </p:spPr>
        <p:txBody>
          <a:bodyPr wrap="square">
            <a:spAutoFit/>
          </a:bodyPr>
          <a:lstStyle/>
          <a:p>
            <a:pPr algn="ctr"/>
            <a:r>
              <a:rPr lang="es-ES" dirty="0"/>
              <a:t>  </a:t>
            </a:r>
          </a:p>
          <a:p>
            <a:pPr algn="ctr"/>
            <a:r>
              <a:rPr lang="es-ES" sz="1600" dirty="0" smtClean="0"/>
              <a:t>Desde </a:t>
            </a:r>
            <a:r>
              <a:rPr lang="es-ES" sz="1600" dirty="0"/>
              <a:t>estas tierras nariñenses, queremos hacernos presentes por medio de la oración y el </a:t>
            </a:r>
            <a:r>
              <a:rPr lang="es-ES" sz="1600" dirty="0" smtClean="0"/>
              <a:t>recuerdo </a:t>
            </a:r>
            <a:r>
              <a:rPr lang="es-ES" sz="1600" dirty="0"/>
              <a:t>para brindarles nuestro apoyo y desear a quienes nos representan como Laicos, que su participación sea provechosa para toda la Comunidad Misionera, para que así, el papel del Laico en la Iglesia por medio de la Congregación sea una realidad</a:t>
            </a:r>
            <a:r>
              <a:rPr lang="es-ES" sz="1600" dirty="0" smtClean="0"/>
              <a:t>.</a:t>
            </a:r>
          </a:p>
          <a:p>
            <a:pPr algn="ctr"/>
            <a:endParaRPr lang="es-ES" sz="1600" dirty="0"/>
          </a:p>
          <a:p>
            <a:pPr algn="ctr"/>
            <a:r>
              <a:rPr lang="es-ES" sz="1600" dirty="0"/>
              <a:t>Con cariño de hermanos, unidos en Cristo, Luz que guía nuestra </a:t>
            </a:r>
            <a:r>
              <a:rPr lang="es-ES" sz="1600" dirty="0" smtClean="0"/>
              <a:t>misión,  les deseamos </a:t>
            </a:r>
            <a:r>
              <a:rPr lang="es-ES" sz="1600" dirty="0"/>
              <a:t>é</a:t>
            </a:r>
            <a:r>
              <a:rPr lang="es-ES" sz="1600" dirty="0" smtClean="0"/>
              <a:t>xitos </a:t>
            </a:r>
            <a:r>
              <a:rPr lang="es-ES" sz="1600" dirty="0"/>
              <a:t>en </a:t>
            </a:r>
            <a:r>
              <a:rPr lang="es-ES" sz="1600" dirty="0" smtClean="0"/>
              <a:t>este </a:t>
            </a:r>
            <a:r>
              <a:rPr lang="es-ES" sz="1600" dirty="0"/>
              <a:t>encuentro y acontecimiento </a:t>
            </a:r>
            <a:r>
              <a:rPr lang="es-ES" sz="1600" dirty="0" smtClean="0"/>
              <a:t>importante </a:t>
            </a:r>
            <a:r>
              <a:rPr lang="es-ES" sz="1600" dirty="0"/>
              <a:t>para la congregación y la </a:t>
            </a:r>
            <a:r>
              <a:rPr lang="es-ES" sz="1600" dirty="0" smtClean="0"/>
              <a:t>Iglesia </a:t>
            </a:r>
            <a:endParaRPr lang="es-ES" sz="1600" dirty="0"/>
          </a:p>
          <a:p>
            <a:pPr algn="ctr"/>
            <a:endParaRPr lang="es-ES" sz="1600" dirty="0"/>
          </a:p>
          <a:p>
            <a:pPr algn="ctr"/>
            <a:r>
              <a:rPr lang="es-ES" sz="1600" dirty="0" smtClean="0">
                <a:latin typeface="Brush Script MT" pitchFamily="66" charset="0"/>
              </a:rPr>
              <a:t>Att. Laicos MIC Samaniego Nariño Colombia</a:t>
            </a:r>
          </a:p>
          <a:p>
            <a:pPr algn="ctr"/>
            <a:r>
              <a:rPr lang="es-ES" sz="1600" dirty="0" smtClean="0">
                <a:latin typeface="Brush Script MT" pitchFamily="66" charset="0"/>
              </a:rPr>
              <a:t>Julio 18 de 2012</a:t>
            </a:r>
            <a:endParaRPr lang="es-ES" sz="1600" dirty="0">
              <a:latin typeface="Brush Script MT" pitchFamily="66" charset="0"/>
            </a:endParaRPr>
          </a:p>
        </p:txBody>
      </p:sp>
      <p:pic>
        <p:nvPicPr>
          <p:cNvPr id="1028" name="Picture 4" descr="G:\FOTOS CAMARA ELENA\DSC06758.JPG"/>
          <p:cNvPicPr>
            <a:picLocks noChangeAspect="1" noChangeArrowheads="1"/>
          </p:cNvPicPr>
          <p:nvPr/>
        </p:nvPicPr>
        <p:blipFill rotWithShape="1">
          <a:blip r:embed="rId5" cstate="print">
            <a:extLst>
              <a:ext uri="{28A0092B-C50C-407E-A947-70E740481C1C}">
                <a14:useLocalDpi xmlns:a14="http://schemas.microsoft.com/office/drawing/2010/main" xmlns="" val="0"/>
              </a:ext>
            </a:extLst>
          </a:blip>
          <a:srcRect l="-1629" t="20480" r="548" b="29521"/>
          <a:stretch/>
        </p:blipFill>
        <p:spPr bwMode="auto">
          <a:xfrm>
            <a:off x="3862037" y="4722864"/>
            <a:ext cx="2495913" cy="1349342"/>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4" name="3 Rectángulo"/>
          <p:cNvSpPr/>
          <p:nvPr/>
        </p:nvSpPr>
        <p:spPr>
          <a:xfrm>
            <a:off x="1979712" y="221739"/>
            <a:ext cx="5284088" cy="830997"/>
          </a:xfrm>
          <a:prstGeom prst="rect">
            <a:avLst/>
          </a:prstGeom>
        </p:spPr>
        <p:txBody>
          <a:bodyPr wrap="square">
            <a:spAutoFit/>
          </a:bodyPr>
          <a:lstStyle/>
          <a:p>
            <a:pPr algn="ctr"/>
            <a:r>
              <a:rPr lang="es-ES" sz="2400" b="1" dirty="0">
                <a:solidFill>
                  <a:srgbClr val="FF0000"/>
                </a:solidFill>
                <a:latin typeface="Brush Script MT" pitchFamily="66" charset="0"/>
              </a:rPr>
              <a:t>Hermanas MIC y Laicos presentes en el Capítulo XXIII General</a:t>
            </a:r>
          </a:p>
        </p:txBody>
      </p:sp>
    </p:spTree>
    <p:extLst>
      <p:ext uri="{BB962C8B-B14F-4D97-AF65-F5344CB8AC3E}">
        <p14:creationId xmlns:p14="http://schemas.microsoft.com/office/powerpoint/2010/main" xmlns="" val="3672151516"/>
      </p:ext>
    </p:extLst>
  </p:cSld>
  <p:clrMapOvr>
    <a:masterClrMapping/>
  </p:clrMapOvr>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108</TotalTime>
  <Words>10</Words>
  <Application>Microsoft Office PowerPoint</Application>
  <PresentationFormat>Presentación en pantalla (4:3)</PresentationFormat>
  <Paragraphs>8</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Transmisión de listas</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SEPASVI SAMANIEGO</dc:creator>
  <cp:lastModifiedBy>Usuario</cp:lastModifiedBy>
  <cp:revision>16</cp:revision>
  <dcterms:created xsi:type="dcterms:W3CDTF">2012-07-17T20:35:18Z</dcterms:created>
  <dcterms:modified xsi:type="dcterms:W3CDTF">2012-07-18T07:07:00Z</dcterms:modified>
</cp:coreProperties>
</file>