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1" r:id="rId2"/>
    <p:sldId id="260" r:id="rId3"/>
    <p:sldId id="256" r:id="rId4"/>
    <p:sldId id="259" r:id="rId5"/>
    <p:sldId id="262" r:id="rId6"/>
    <p:sldId id="266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A46D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9FB9E-5230-4104-8E98-28DF3BA379CD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4478D-8605-495B-B801-734077485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71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478D-8605-495B-B801-734077485F2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28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90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78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71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68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99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805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149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86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2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98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23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02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18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6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44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79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268C-6B46-4A18-A2F1-B440CF5D3698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3336E-FFB4-4B7F-99A0-70642C868B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55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955" y="0"/>
            <a:ext cx="11301484" cy="2057401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Pastoral de prevención y escucha en temas de las adicciones 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935">
            <a:off x="293092" y="2125171"/>
            <a:ext cx="6004521" cy="4003015"/>
          </a:xfrm>
        </p:spPr>
      </p:pic>
      <p:sp>
        <p:nvSpPr>
          <p:cNvPr id="5" name="CuadroTexto 4"/>
          <p:cNvSpPr txBox="1"/>
          <p:nvPr/>
        </p:nvSpPr>
        <p:spPr>
          <a:xfrm>
            <a:off x="6550924" y="2169994"/>
            <a:ext cx="5641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</a:rPr>
              <a:t>Lanzamiento del Libro:</a:t>
            </a:r>
          </a:p>
          <a:p>
            <a:r>
              <a:rPr lang="es-ES" sz="3600" b="1" dirty="0" smtClean="0">
                <a:solidFill>
                  <a:srgbClr val="FFFF00"/>
                </a:solidFill>
              </a:rPr>
              <a:t>“Prevención orientada al tiempo libre de adolescentes y jóvenes”</a:t>
            </a:r>
          </a:p>
          <a:p>
            <a:r>
              <a:rPr lang="es-ES" sz="3600" dirty="0" smtClean="0">
                <a:solidFill>
                  <a:srgbClr val="FFFF00"/>
                </a:solidFill>
              </a:rPr>
              <a:t>Experiencia basada en San Pedro del Paraná-Itapúa. Paraguay 2016-2017-2018</a:t>
            </a:r>
            <a:endParaRPr lang="es-ES" sz="36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028700"/>
            <a:ext cx="4626591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S" sz="2400" b="1" u="sng" dirty="0" smtClean="0"/>
              <a:t>Local: </a:t>
            </a:r>
            <a:r>
              <a:rPr lang="es-ES" sz="2400" dirty="0" smtClean="0"/>
              <a:t>Parroquia San Pedro Apóstol – San Pedro del </a:t>
            </a:r>
            <a:r>
              <a:rPr lang="es-ES" sz="2400" dirty="0"/>
              <a:t>P</a:t>
            </a:r>
            <a:r>
              <a:rPr lang="es-ES" sz="2400" dirty="0" smtClean="0"/>
              <a:t>araná</a:t>
            </a:r>
          </a:p>
          <a:p>
            <a:r>
              <a:rPr lang="es-ES" sz="2400" dirty="0" smtClean="0"/>
              <a:t>26 de octubre del 2018 </a:t>
            </a:r>
          </a:p>
          <a:p>
            <a:r>
              <a:rPr lang="es-ES" sz="2400" b="1" u="sng" dirty="0" smtClean="0"/>
              <a:t>Hora: </a:t>
            </a:r>
            <a:r>
              <a:rPr lang="es-ES" sz="2400" dirty="0" smtClean="0"/>
              <a:t>10: 00 </a:t>
            </a:r>
            <a:r>
              <a:rPr lang="es-ES" sz="2400" dirty="0" err="1" smtClean="0"/>
              <a:t>hs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116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343" y="95633"/>
            <a:ext cx="8610600" cy="12930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s-ES" sz="4800" dirty="0" smtClean="0"/>
              <a:t>Objetivo de la pastoral </a:t>
            </a:r>
            <a:endParaRPr lang="es-ES" sz="4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2"/>
          <a:stretch/>
        </p:blipFill>
        <p:spPr>
          <a:xfrm>
            <a:off x="5975445" y="1043677"/>
            <a:ext cx="6036469" cy="2738059"/>
          </a:xfrm>
        </p:spPr>
      </p:pic>
      <p:sp>
        <p:nvSpPr>
          <p:cNvPr id="5" name="CuadroTexto 4"/>
          <p:cNvSpPr txBox="1"/>
          <p:nvPr/>
        </p:nvSpPr>
        <p:spPr>
          <a:xfrm>
            <a:off x="327546" y="1388662"/>
            <a:ext cx="5513696" cy="489364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Contribuir en la reducción de la demanda de las drogas abriendo espacios de arte, música y cultura orientando a fortalecer las habilidades, promocionar la salud y caminar hacia la cultura preventiva con alto valor en  la participación protagónica de los adolescentes y jóvenes en la ejecución de las acciones preventivas por medio de un </a:t>
            </a:r>
            <a:r>
              <a:rPr lang="es-ES" sz="2400" b="1" dirty="0"/>
              <a:t>P</a:t>
            </a:r>
            <a:r>
              <a:rPr lang="es-ES" sz="2400" b="1" dirty="0" smtClean="0"/>
              <a:t>lan Pastoral elaborado conjuntamente con los líderes de opinión juvenil.  </a:t>
            </a:r>
            <a:endParaRPr lang="es-ES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37" y="4008736"/>
            <a:ext cx="3932830" cy="26218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79" y="4090623"/>
            <a:ext cx="3198321" cy="2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6931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s-ES" sz="2400" b="1" u="sng" dirty="0" smtClean="0"/>
              <a:t>La Misión </a:t>
            </a:r>
            <a:r>
              <a:rPr lang="es-ES" sz="2400" dirty="0" smtClean="0"/>
              <a:t>es posibilitar una pastoral de prevención del uso indebido de alcohol y otras drogas en el tiempo libre de niños adolescentes y jóvenes de la comunidad por medio del arte, la música y la cultura acompañada de la familia fortaleciendo los valores la caridad y la fe.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 rot="588442">
            <a:off x="9216218" y="4433840"/>
            <a:ext cx="2521424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3600" b="1" u="sng" dirty="0" smtClean="0"/>
              <a:t>Visión de la Pastoral</a:t>
            </a:r>
          </a:p>
          <a:p>
            <a:r>
              <a:rPr lang="es-ES" sz="3600" dirty="0" smtClean="0"/>
              <a:t>Afirmar la vida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6307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5740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accent6"/>
                </a:solidFill>
              </a:rPr>
              <a:t>Estuvieron presentes Autoridades nacionales, departamentales, locales, escuelas y colegios del distrito. </a:t>
            </a:r>
            <a:br>
              <a:rPr lang="es-ES" dirty="0" smtClean="0">
                <a:solidFill>
                  <a:schemeClr val="accent6"/>
                </a:solidFill>
              </a:rPr>
            </a:br>
            <a:r>
              <a:rPr lang="es-ES" dirty="0" smtClean="0">
                <a:solidFill>
                  <a:schemeClr val="accent6"/>
                </a:solidFill>
              </a:rPr>
              <a:t>Las hermanas de Villarrica y san francisco</a:t>
            </a:r>
            <a:endParaRPr lang="es-ES" dirty="0">
              <a:solidFill>
                <a:schemeClr val="accent6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8" y="2579427"/>
            <a:ext cx="5949535" cy="3966357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13" y="2550448"/>
            <a:ext cx="6036469" cy="4024313"/>
          </a:xfrm>
          <a:prstGeom prst="ellipse">
            <a:avLst/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330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t="12783"/>
          <a:stretch/>
        </p:blipFill>
        <p:spPr>
          <a:xfrm>
            <a:off x="6741994" y="0"/>
            <a:ext cx="5450006" cy="3509070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8489" r="8169"/>
          <a:stretch/>
        </p:blipFill>
        <p:spPr>
          <a:xfrm>
            <a:off x="168322" y="3175288"/>
            <a:ext cx="5240741" cy="3682712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2374" r="7372" b="5985"/>
          <a:stretch/>
        </p:blipFill>
        <p:spPr>
          <a:xfrm>
            <a:off x="7483522" y="3272418"/>
            <a:ext cx="4708478" cy="3687942"/>
          </a:xfrm>
          <a:prstGeom prst="rect">
            <a:avLst/>
          </a:prstGeom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t="10746" r="5269" b="1016"/>
          <a:stretch/>
        </p:blipFill>
        <p:spPr>
          <a:xfrm>
            <a:off x="1050877" y="-20948"/>
            <a:ext cx="4817661" cy="35509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940480">
            <a:off x="-88606" y="2046441"/>
            <a:ext cx="1237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Gracias a todas las personas que nos han apoyado y a la Campaña todos por  PARAGUAY………   AGUIJE-Gracias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b="9812"/>
          <a:stretch/>
        </p:blipFill>
        <p:spPr>
          <a:xfrm>
            <a:off x="6059800" y="3719015"/>
            <a:ext cx="6036469" cy="313898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0" t="-2918" r="2428" b="2918"/>
          <a:stretch/>
        </p:blipFill>
        <p:spPr>
          <a:xfrm>
            <a:off x="8437" y="1292697"/>
            <a:ext cx="5184633" cy="5613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26340" y="1"/>
            <a:ext cx="5622878" cy="432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r="12947"/>
          <a:stretch/>
        </p:blipFill>
        <p:spPr>
          <a:xfrm>
            <a:off x="5385655" y="0"/>
            <a:ext cx="3944203" cy="33265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995" r="2327" b="-995"/>
          <a:stretch/>
        </p:blipFill>
        <p:spPr>
          <a:xfrm>
            <a:off x="7633188" y="296480"/>
            <a:ext cx="4558812" cy="33641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t="25274" r="20237" b="34129"/>
          <a:stretch/>
        </p:blipFill>
        <p:spPr>
          <a:xfrm>
            <a:off x="-8437" y="0"/>
            <a:ext cx="5377218" cy="226175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21393108">
            <a:off x="3418250" y="2068034"/>
            <a:ext cx="312994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L</a:t>
            </a:r>
            <a:r>
              <a:rPr lang="es-ES" sz="4000" b="1" i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uc</a:t>
            </a:r>
            <a:r>
              <a:rPr lang="es-ES" sz="4000" b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har siempre, </a:t>
            </a:r>
          </a:p>
          <a:p>
            <a:r>
              <a:rPr lang="es-ES" sz="4000" b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vencer tal vez,</a:t>
            </a:r>
          </a:p>
          <a:p>
            <a:r>
              <a:rPr lang="es-ES" sz="4000" b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rendirse nunca </a:t>
            </a:r>
            <a:endParaRPr lang="es-E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108</TotalTime>
  <Words>230</Words>
  <Application>Microsoft Office PowerPoint</Application>
  <PresentationFormat>Panorámica</PresentationFormat>
  <Paragraphs>18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Brush Script MT</vt:lpstr>
      <vt:lpstr>Calibri</vt:lpstr>
      <vt:lpstr>Century Gothic</vt:lpstr>
      <vt:lpstr>Estela de condensación</vt:lpstr>
      <vt:lpstr>Pastoral de prevención y escucha en temas de las adicciones </vt:lpstr>
      <vt:lpstr>Objetivo de la pastoral </vt:lpstr>
      <vt:lpstr>Presentación de PowerPoint</vt:lpstr>
      <vt:lpstr>Estuvieron presentes Autoridades nacionales, departamentales, locales, escuelas y colegios del distrito.  Las hermanas de Villarrica y san francisco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Pastoral d</dc:title>
  <dc:creator>Windows 8</dc:creator>
  <cp:lastModifiedBy>Windows 8</cp:lastModifiedBy>
  <cp:revision>12</cp:revision>
  <dcterms:created xsi:type="dcterms:W3CDTF">2018-11-05T11:09:34Z</dcterms:created>
  <dcterms:modified xsi:type="dcterms:W3CDTF">2018-11-05T12:58:29Z</dcterms:modified>
</cp:coreProperties>
</file>