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65" r:id="rId3"/>
    <p:sldId id="264" r:id="rId4"/>
    <p:sldId id="266" r:id="rId5"/>
    <p:sldId id="269" r:id="rId6"/>
    <p:sldId id="270" r:id="rId7"/>
    <p:sldId id="268" r:id="rId8"/>
    <p:sldId id="263" r:id="rId9"/>
    <p:sldId id="267" r:id="rId10"/>
    <p:sldId id="271" r:id="rId11"/>
    <p:sldId id="272" r:id="rId12"/>
    <p:sldId id="273" r:id="rId13"/>
    <p:sldId id="274" r:id="rId14"/>
    <p:sldId id="275" r:id="rId15"/>
    <p:sldId id="276" r:id="rId16"/>
    <p:sldId id="278" r:id="rId17"/>
    <p:sldId id="277" r:id="rId18"/>
    <p:sldId id="258" r:id="rId19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FFCCFF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189" autoAdjust="0"/>
    <p:restoredTop sz="94660"/>
  </p:normalViewPr>
  <p:slideViewPr>
    <p:cSldViewPr>
      <p:cViewPr>
        <p:scale>
          <a:sx n="55" d="100"/>
          <a:sy n="55" d="100"/>
        </p:scale>
        <p:origin x="-1430" y="2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13A161-2974-49F0-8415-4AC2EA231F2D}" type="datetimeFigureOut">
              <a:rPr lang="es-MX" smtClean="0"/>
              <a:t>15/10/2015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9E433A-64BD-4AB4-813B-3BFCC6FD261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68987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E433A-64BD-4AB4-813B-3BFCC6FD2615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94228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0AEA-83BC-4792-B0C8-8DF24CD5D638}" type="datetimeFigureOut">
              <a:rPr lang="es-MX" smtClean="0"/>
              <a:t>15/10/2015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9251-8778-48C3-AB2F-8E66271BA9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32114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0AEA-83BC-4792-B0C8-8DF24CD5D638}" type="datetimeFigureOut">
              <a:rPr lang="es-MX" smtClean="0"/>
              <a:t>15/10/2015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9251-8778-48C3-AB2F-8E66271BA9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45170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0AEA-83BC-4792-B0C8-8DF24CD5D638}" type="datetimeFigureOut">
              <a:rPr lang="es-MX" smtClean="0"/>
              <a:t>15/10/2015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9251-8778-48C3-AB2F-8E66271BA9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50769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0AEA-83BC-4792-B0C8-8DF24CD5D638}" type="datetimeFigureOut">
              <a:rPr lang="es-MX" smtClean="0"/>
              <a:t>15/10/2015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9251-8778-48C3-AB2F-8E66271BA9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16741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0AEA-83BC-4792-B0C8-8DF24CD5D638}" type="datetimeFigureOut">
              <a:rPr lang="es-MX" smtClean="0"/>
              <a:t>15/10/2015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9251-8778-48C3-AB2F-8E66271BA9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40411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0AEA-83BC-4792-B0C8-8DF24CD5D638}" type="datetimeFigureOut">
              <a:rPr lang="es-MX" smtClean="0"/>
              <a:t>15/10/2015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9251-8778-48C3-AB2F-8E66271BA9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57308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0AEA-83BC-4792-B0C8-8DF24CD5D638}" type="datetimeFigureOut">
              <a:rPr lang="es-MX" smtClean="0"/>
              <a:t>15/10/2015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9251-8778-48C3-AB2F-8E66271BA9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2183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0AEA-83BC-4792-B0C8-8DF24CD5D638}" type="datetimeFigureOut">
              <a:rPr lang="es-MX" smtClean="0"/>
              <a:t>15/10/2015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9251-8778-48C3-AB2F-8E66271BA9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39320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0AEA-83BC-4792-B0C8-8DF24CD5D638}" type="datetimeFigureOut">
              <a:rPr lang="es-MX" smtClean="0"/>
              <a:t>15/10/2015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9251-8778-48C3-AB2F-8E66271BA9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38504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0AEA-83BC-4792-B0C8-8DF24CD5D638}" type="datetimeFigureOut">
              <a:rPr lang="es-MX" smtClean="0"/>
              <a:t>15/10/2015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9251-8778-48C3-AB2F-8E66271BA9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20788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0AEA-83BC-4792-B0C8-8DF24CD5D638}" type="datetimeFigureOut">
              <a:rPr lang="es-MX" smtClean="0"/>
              <a:t>15/10/2015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9251-8778-48C3-AB2F-8E66271BA9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71926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F0AEA-83BC-4792-B0C8-8DF24CD5D638}" type="datetimeFigureOut">
              <a:rPr lang="es-MX" smtClean="0"/>
              <a:t>15/10/2015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99251-8778-48C3-AB2F-8E66271BA9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24312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13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.png"/><Relationship Id="rId5" Type="http://schemas.microsoft.com/office/2007/relationships/media" Target="../media/media3.mp3"/><Relationship Id="rId1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audio" Target="../media/media2.mp3"/><Relationship Id="rId9" Type="http://schemas.openxmlformats.org/officeDocument/2006/relationships/image" Target="../media/image2.jpeg"/><Relationship Id="rId1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14.png"/><Relationship Id="rId7" Type="http://schemas.openxmlformats.org/officeDocument/2006/relationships/image" Target="../media/image35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microsoft.com/office/2007/relationships/hdphoto" Target="../media/hdphoto1.wdp"/><Relationship Id="rId9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14.png"/><Relationship Id="rId7" Type="http://schemas.openxmlformats.org/officeDocument/2006/relationships/image" Target="../media/image40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microsoft.com/office/2007/relationships/hdphoto" Target="../media/hdphoto1.wdp"/><Relationship Id="rId9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14.png"/><Relationship Id="rId7" Type="http://schemas.openxmlformats.org/officeDocument/2006/relationships/image" Target="../media/image4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microsoft.com/office/2007/relationships/hdphoto" Target="../media/hdphoto1.wdp"/><Relationship Id="rId9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2.jpeg"/><Relationship Id="rId7" Type="http://schemas.microsoft.com/office/2007/relationships/hdphoto" Target="../media/hdphoto3.wdp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10" Type="http://schemas.openxmlformats.org/officeDocument/2006/relationships/image" Target="../media/image58.jpeg"/><Relationship Id="rId4" Type="http://schemas.openxmlformats.org/officeDocument/2006/relationships/image" Target="../media/image53.jpeg"/><Relationship Id="rId9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8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microsoft.com/office/2007/relationships/hdphoto" Target="../media/hdphoto1.wdp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png"/><Relationship Id="rId7" Type="http://schemas.openxmlformats.org/officeDocument/2006/relationships/image" Target="../media/image17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4.png"/><Relationship Id="rId7" Type="http://schemas.openxmlformats.org/officeDocument/2006/relationships/image" Target="../media/image21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14.png"/><Relationship Id="rId7" Type="http://schemas.openxmlformats.org/officeDocument/2006/relationships/image" Target="../media/image2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pbs.twimg.com/profile_images/1097603167/rostro_de_jesus.jpg"/>
          <p:cNvPicPr>
            <a:picLocks noChangeAspect="1" noChangeArrowheads="1"/>
          </p:cNvPicPr>
          <p:nvPr/>
        </p:nvPicPr>
        <p:blipFill>
          <a:blip r:embed="rId9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869" y="295846"/>
            <a:ext cx="3117684" cy="53568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Yo Soy Tu Dio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28328" y="5652691"/>
            <a:ext cx="609600" cy="609600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484" y="191861"/>
            <a:ext cx="844745" cy="1364931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3251595" y="6077625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accent5">
                    <a:lumMod val="50000"/>
                  </a:schemeClr>
                </a:solidFill>
                <a:latin typeface="Lucida Calligraphy" panose="03010101010101010101" pitchFamily="66" charset="0"/>
              </a:rPr>
              <a:t>Misioneras de la Inmaculada Concepción</a:t>
            </a:r>
            <a:endParaRPr lang="es-MX" b="1" dirty="0">
              <a:solidFill>
                <a:schemeClr val="accent5">
                  <a:lumMod val="50000"/>
                </a:schemeClr>
              </a:solidFill>
              <a:latin typeface="Lucida Calligraphy" panose="03010101010101010101" pitchFamily="66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718462" y="4910789"/>
            <a:ext cx="6067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accent5">
                    <a:lumMod val="50000"/>
                  </a:schemeClr>
                </a:solidFill>
                <a:latin typeface="Lucida Calligraphy" panose="03010101010101010101" pitchFamily="66" charset="0"/>
              </a:rPr>
              <a:t>60 aniversario de Vida Religiosa</a:t>
            </a:r>
            <a:endParaRPr lang="es-MX" sz="2400" b="1" dirty="0">
              <a:solidFill>
                <a:schemeClr val="accent5">
                  <a:lumMod val="50000"/>
                </a:schemeClr>
              </a:solidFill>
              <a:latin typeface="Lucida Calligraphy" panose="03010101010101010101" pitchFamily="66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940757" y="1556792"/>
            <a:ext cx="489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accent5">
                    <a:lumMod val="50000"/>
                  </a:schemeClr>
                </a:solidFill>
                <a:latin typeface="Lucida Calligraphy" panose="03010101010101010101" pitchFamily="66" charset="0"/>
              </a:rPr>
              <a:t>María Duocastella Morera</a:t>
            </a:r>
            <a:endParaRPr lang="es-MX" sz="2400" b="1" dirty="0">
              <a:solidFill>
                <a:schemeClr val="accent5">
                  <a:lumMod val="50000"/>
                </a:schemeClr>
              </a:solidFill>
              <a:latin typeface="Lucida Calligraphy" panose="03010101010101010101" pitchFamily="66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4992786" y="3028890"/>
            <a:ext cx="24320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b="1" dirty="0">
                <a:solidFill>
                  <a:schemeClr val="accent5">
                    <a:lumMod val="50000"/>
                  </a:schemeClr>
                </a:solidFill>
                <a:latin typeface="Lucida Calligraphy" panose="03010101010101010101" pitchFamily="66" charset="0"/>
              </a:rPr>
              <a:t>25 de </a:t>
            </a:r>
            <a:r>
              <a:rPr lang="es-MX" sz="2000" b="1" dirty="0" smtClean="0">
                <a:solidFill>
                  <a:schemeClr val="accent5">
                    <a:lumMod val="50000"/>
                  </a:schemeClr>
                </a:solidFill>
                <a:latin typeface="Lucida Calligraphy" panose="03010101010101010101" pitchFamily="66" charset="0"/>
              </a:rPr>
              <a:t>septiembre</a:t>
            </a:r>
            <a:endParaRPr lang="es-MX" sz="2000" b="1" dirty="0">
              <a:solidFill>
                <a:schemeClr val="accent5">
                  <a:lumMod val="50000"/>
                </a:schemeClr>
              </a:solidFill>
              <a:latin typeface="Lucida Calligraphy" panose="03010101010101010101" pitchFamily="66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5364088" y="3901698"/>
            <a:ext cx="15488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b="1" dirty="0" smtClean="0">
                <a:solidFill>
                  <a:schemeClr val="accent5">
                    <a:lumMod val="50000"/>
                  </a:schemeClr>
                </a:solidFill>
                <a:latin typeface="Lucida Calligraphy" panose="03010101010101010101" pitchFamily="66" charset="0"/>
              </a:rPr>
              <a:t>1955 - 2015</a:t>
            </a:r>
            <a:endParaRPr lang="es-MX" sz="2000" b="1" dirty="0">
              <a:solidFill>
                <a:schemeClr val="accent5">
                  <a:lumMod val="50000"/>
                </a:schemeClr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1026" name="Picture 2" descr="C:\Users\MIC\Saved Games\Documents\XOCHITL\PENDRIVE XOCHITL5\celular imagenes\IMG-20150802-WA0001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578" b="90000" l="9896" r="100000">
                        <a14:backgroundMark x1="46094" y1="42656" x2="46094" y2="42656"/>
                        <a14:backgroundMark x1="52214" y1="38672" x2="52214" y2="38672"/>
                        <a14:backgroundMark x1="50391" y1="34609" x2="50391" y2="34609"/>
                        <a14:backgroundMark x1="49089" y1="53203" x2="49089" y2="53203"/>
                        <a14:backgroundMark x1="47266" y1="46328" x2="47266" y2="46328"/>
                        <a14:backgroundMark x1="47917" y1="46328" x2="47917" y2="46328"/>
                        <a14:backgroundMark x1="44922" y1="55078" x2="44922" y2="55078"/>
                        <a14:backgroundMark x1="47917" y1="62344" x2="47917" y2="62344"/>
                        <a14:backgroundMark x1="44922" y1="67109" x2="44922" y2="67109"/>
                        <a14:backgroundMark x1="46745" y1="73672" x2="46745" y2="73672"/>
                        <a14:backgroundMark x1="46745" y1="76953" x2="46745" y2="76953"/>
                        <a14:backgroundMark x1="47266" y1="79844" x2="47266" y2="79844"/>
                        <a14:backgroundMark x1="47917" y1="81641" x2="47917" y2="81641"/>
                        <a14:backgroundMark x1="54036" y1="36797" x2="54036" y2="36797"/>
                        <a14:backgroundMark x1="44271" y1="42266" x2="44271" y2="42266"/>
                        <a14:backgroundMark x1="44922" y1="49219" x2="44922" y2="49219"/>
                        <a14:backgroundMark x1="44271" y1="47031" x2="44271" y2="47031"/>
                        <a14:backgroundMark x1="43620" y1="51797" x2="43620" y2="51797"/>
                        <a14:backgroundMark x1="43620" y1="55781" x2="43620" y2="55781"/>
                        <a14:backgroundMark x1="43620" y1="58359" x2="43620" y2="58359"/>
                        <a14:backgroundMark x1="43620" y1="63047" x2="43620" y2="63047"/>
                        <a14:backgroundMark x1="43620" y1="63438" x2="43620" y2="63438"/>
                        <a14:backgroundMark x1="57031" y1="24688" x2="57031" y2="24688"/>
                        <a14:backgroundMark x1="56380" y1="25547" x2="56380" y2="2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0620" r="16583" b="57434"/>
          <a:stretch/>
        </p:blipFill>
        <p:spPr bwMode="auto">
          <a:xfrm>
            <a:off x="1237928" y="874326"/>
            <a:ext cx="3411433" cy="373403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e has seducido, Señor   Kairo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9" name="alvaro fraile   contigo me la juego   SOL FE ANDO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970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2000">
        <p:fad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1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999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999" showWhenStopped="0">
                <p:cTn id="5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pbs.twimg.com/profile_images/1097603167/rostro_de_jesus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3746" y1="6800" x2="13746" y2="6800"/>
                        <a14:foregroundMark x1="19931" y1="4600" x2="19931" y2="4600"/>
                        <a14:foregroundMark x1="17526" y1="2600" x2="17526" y2="2600"/>
                        <a14:foregroundMark x1="14777" y1="2200" x2="14777" y2="2200"/>
                        <a14:foregroundMark x1="7904" y1="6800" x2="7904" y2="6800"/>
                        <a14:foregroundMark x1="4467" y1="13200" x2="4467" y2="13200"/>
                        <a14:foregroundMark x1="7904" y1="58400" x2="7904" y2="58400"/>
                        <a14:foregroundMark x1="8591" y1="65200" x2="8591" y2="66200"/>
                        <a14:foregroundMark x1="9622" y1="67800" x2="10309" y2="69400"/>
                        <a14:foregroundMark x1="10309" y1="70400" x2="10309" y2="71400"/>
                        <a14:foregroundMark x1="10653" y1="72400" x2="11340" y2="74200"/>
                        <a14:foregroundMark x1="12027" y1="74800" x2="12371" y2="75800"/>
                        <a14:foregroundMark x1="13058" y1="76800" x2="14777" y2="79200"/>
                        <a14:foregroundMark x1="15808" y1="80600" x2="18213" y2="82600"/>
                        <a14:foregroundMark x1="19931" y1="84800" x2="20962" y2="86200"/>
                        <a14:foregroundMark x1="24742" y1="89600" x2="24742" y2="89600"/>
                        <a14:foregroundMark x1="26460" y1="91000" x2="28179" y2="92200"/>
                        <a14:foregroundMark x1="94845" y1="18600" x2="94845" y2="18600"/>
                        <a14:foregroundMark x1="92440" y1="12200" x2="92440" y2="12200"/>
                        <a14:foregroundMark x1="92440" y1="10200" x2="92440" y2="10200"/>
                        <a14:foregroundMark x1="89691" y1="3800" x2="89691" y2="3800"/>
                        <a14:foregroundMark x1="86598" y1="3200" x2="86598" y2="3200"/>
                        <a14:foregroundMark x1="84536" y1="2600" x2="84536" y2="2600"/>
                        <a14:foregroundMark x1="82131" y1="2200" x2="82131" y2="2200"/>
                        <a14:foregroundMark x1="80412" y1="1800" x2="80412" y2="1800"/>
                        <a14:foregroundMark x1="79725" y1="1600" x2="79725" y2="1600"/>
                        <a14:backgroundMark x1="5155" y1="4200" x2="5155" y2="4200"/>
                        <a14:backgroundMark x1="4467" y1="2600" x2="4467" y2="2600"/>
                        <a14:backgroundMark x1="9622" y1="1600" x2="9622" y2="1600"/>
                        <a14:backgroundMark x1="2749" y1="7800" x2="2749" y2="7800"/>
                        <a14:backgroundMark x1="94845" y1="1600" x2="94845" y2="1600"/>
                        <a14:backgroundMark x1="97595" y1="2600" x2="97595" y2="2600"/>
                        <a14:backgroundMark x1="2749" y1="85200" x2="2749" y2="85200"/>
                        <a14:backgroundMark x1="6873" y1="90000" x2="6873" y2="90000"/>
                        <a14:backgroundMark x1="10653" y1="95600" x2="10653" y2="95600"/>
                        <a14:backgroundMark x1="16495" y1="97600" x2="16495" y2="97600"/>
                        <a14:backgroundMark x1="3436" y1="95200" x2="3436" y2="95200"/>
                        <a14:backgroundMark x1="3436" y1="91000" x2="3436" y2="91000"/>
                        <a14:backgroundMark x1="3436" y1="88600" x2="3436" y2="88600"/>
                        <a14:backgroundMark x1="7216" y1="96600" x2="7216" y2="96600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685" y="1155650"/>
            <a:ext cx="2430702" cy="4176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4" t="2222" r="13507"/>
          <a:stretch/>
        </p:blipFill>
        <p:spPr>
          <a:xfrm rot="21213362">
            <a:off x="338922" y="3981290"/>
            <a:ext cx="2599350" cy="266417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7" t="10050" r="15666" b="12816"/>
          <a:stretch/>
        </p:blipFill>
        <p:spPr>
          <a:xfrm rot="612496">
            <a:off x="330324" y="886452"/>
            <a:ext cx="3755703" cy="294584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0" name="9 Imag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5" t="14860" r="5307" b="12816"/>
          <a:stretch/>
        </p:blipFill>
        <p:spPr>
          <a:xfrm>
            <a:off x="3239585" y="4787344"/>
            <a:ext cx="2897802" cy="188364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2" name="11 Imagen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7" r="2403" b="19224"/>
          <a:stretch/>
        </p:blipFill>
        <p:spPr>
          <a:xfrm rot="20673419">
            <a:off x="5617901" y="1145083"/>
            <a:ext cx="3396916" cy="235030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3" name="12 Imagen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3" b="17460"/>
          <a:stretch/>
        </p:blipFill>
        <p:spPr>
          <a:xfrm rot="581496">
            <a:off x="6452810" y="4172162"/>
            <a:ext cx="2652981" cy="18267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5" name="14 CuadroTexto"/>
          <p:cNvSpPr txBox="1"/>
          <p:nvPr/>
        </p:nvSpPr>
        <p:spPr>
          <a:xfrm>
            <a:off x="251520" y="64699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México de tantas experiencias…</a:t>
            </a:r>
            <a:endParaRPr lang="es-MX" sz="32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345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30000">
        <p14:honeycomb/>
      </p:transition>
    </mc:Choice>
    <mc:Fallback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pbs.twimg.com/profile_images/1097603167/rostro_de_jesus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3746" y1="6800" x2="13746" y2="6800"/>
                        <a14:foregroundMark x1="19931" y1="4600" x2="19931" y2="4600"/>
                        <a14:foregroundMark x1="17526" y1="2600" x2="17526" y2="2600"/>
                        <a14:foregroundMark x1="14777" y1="2200" x2="14777" y2="2200"/>
                        <a14:foregroundMark x1="7904" y1="6800" x2="7904" y2="6800"/>
                        <a14:foregroundMark x1="4467" y1="13200" x2="4467" y2="13200"/>
                        <a14:foregroundMark x1="7904" y1="58400" x2="7904" y2="58400"/>
                        <a14:foregroundMark x1="8591" y1="65200" x2="8591" y2="66200"/>
                        <a14:foregroundMark x1="9622" y1="67800" x2="10309" y2="69400"/>
                        <a14:foregroundMark x1="10309" y1="70400" x2="10309" y2="71400"/>
                        <a14:foregroundMark x1="10653" y1="72400" x2="11340" y2="74200"/>
                        <a14:foregroundMark x1="12027" y1="74800" x2="12371" y2="75800"/>
                        <a14:foregroundMark x1="13058" y1="76800" x2="14777" y2="79200"/>
                        <a14:foregroundMark x1="15808" y1="80600" x2="18213" y2="82600"/>
                        <a14:foregroundMark x1="19931" y1="84800" x2="20962" y2="86200"/>
                        <a14:foregroundMark x1="24742" y1="89600" x2="24742" y2="89600"/>
                        <a14:foregroundMark x1="26460" y1="91000" x2="28179" y2="92200"/>
                        <a14:foregroundMark x1="94845" y1="18600" x2="94845" y2="18600"/>
                        <a14:foregroundMark x1="92440" y1="12200" x2="92440" y2="12200"/>
                        <a14:foregroundMark x1="92440" y1="10200" x2="92440" y2="10200"/>
                        <a14:foregroundMark x1="89691" y1="3800" x2="89691" y2="3800"/>
                        <a14:foregroundMark x1="86598" y1="3200" x2="86598" y2="3200"/>
                        <a14:foregroundMark x1="84536" y1="2600" x2="84536" y2="2600"/>
                        <a14:foregroundMark x1="82131" y1="2200" x2="82131" y2="2200"/>
                        <a14:foregroundMark x1="80412" y1="1800" x2="80412" y2="1800"/>
                        <a14:foregroundMark x1="79725" y1="1600" x2="79725" y2="1600"/>
                        <a14:backgroundMark x1="5155" y1="4200" x2="5155" y2="4200"/>
                        <a14:backgroundMark x1="4467" y1="2600" x2="4467" y2="2600"/>
                        <a14:backgroundMark x1="9622" y1="1600" x2="9622" y2="1600"/>
                        <a14:backgroundMark x1="2749" y1="7800" x2="2749" y2="7800"/>
                        <a14:backgroundMark x1="94845" y1="1600" x2="94845" y2="1600"/>
                        <a14:backgroundMark x1="97595" y1="2600" x2="97595" y2="2600"/>
                        <a14:backgroundMark x1="2749" y1="85200" x2="2749" y2="85200"/>
                        <a14:backgroundMark x1="6873" y1="90000" x2="6873" y2="90000"/>
                        <a14:backgroundMark x1="10653" y1="95600" x2="10653" y2="95600"/>
                        <a14:backgroundMark x1="16495" y1="97600" x2="16495" y2="97600"/>
                        <a14:backgroundMark x1="3436" y1="95200" x2="3436" y2="95200"/>
                        <a14:backgroundMark x1="3436" y1="91000" x2="3436" y2="91000"/>
                        <a14:backgroundMark x1="3436" y1="88600" x2="3436" y2="88600"/>
                        <a14:backgroundMark x1="7216" y1="96600" x2="7216" y2="96600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692696"/>
            <a:ext cx="2430702" cy="4176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7" r="2403"/>
          <a:stretch/>
        </p:blipFill>
        <p:spPr>
          <a:xfrm rot="932969">
            <a:off x="438857" y="2734591"/>
            <a:ext cx="3201548" cy="237202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4" t="6845" r="24494" b="9612"/>
          <a:stretch/>
        </p:blipFill>
        <p:spPr>
          <a:xfrm>
            <a:off x="5796136" y="387878"/>
            <a:ext cx="2305486" cy="250568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64" r="4806" b="9612"/>
          <a:stretch/>
        </p:blipFill>
        <p:spPr>
          <a:xfrm rot="20728150">
            <a:off x="4317927" y="3425494"/>
            <a:ext cx="4572351" cy="260540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1" t="11656" r="12015" b="9612"/>
          <a:stretch/>
        </p:blipFill>
        <p:spPr>
          <a:xfrm>
            <a:off x="323528" y="355776"/>
            <a:ext cx="2941039" cy="224536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6237">
            <a:off x="1111686" y="4321196"/>
            <a:ext cx="3121152" cy="234086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528637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0">
        <p:pull/>
      </p:transition>
    </mc:Choice>
    <mc:Fallback>
      <p:transition spd="slow" advClick="0" advTm="30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pbs.twimg.com/profile_images/1097603167/rostro_de_jesus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3746" y1="6800" x2="13746" y2="6800"/>
                        <a14:foregroundMark x1="19931" y1="4600" x2="19931" y2="4600"/>
                        <a14:foregroundMark x1="17526" y1="2600" x2="17526" y2="2600"/>
                        <a14:foregroundMark x1="14777" y1="2200" x2="14777" y2="2200"/>
                        <a14:foregroundMark x1="7904" y1="6800" x2="7904" y2="6800"/>
                        <a14:foregroundMark x1="4467" y1="13200" x2="4467" y2="13200"/>
                        <a14:foregroundMark x1="7904" y1="58400" x2="7904" y2="58400"/>
                        <a14:foregroundMark x1="8591" y1="65200" x2="8591" y2="66200"/>
                        <a14:foregroundMark x1="9622" y1="67800" x2="10309" y2="69400"/>
                        <a14:foregroundMark x1="10309" y1="70400" x2="10309" y2="71400"/>
                        <a14:foregroundMark x1="10653" y1="72400" x2="11340" y2="74200"/>
                        <a14:foregroundMark x1="12027" y1="74800" x2="12371" y2="75800"/>
                        <a14:foregroundMark x1="13058" y1="76800" x2="14777" y2="79200"/>
                        <a14:foregroundMark x1="15808" y1="80600" x2="18213" y2="82600"/>
                        <a14:foregroundMark x1="19931" y1="84800" x2="20962" y2="86200"/>
                        <a14:foregroundMark x1="24742" y1="89600" x2="24742" y2="89600"/>
                        <a14:foregroundMark x1="26460" y1="91000" x2="28179" y2="92200"/>
                        <a14:foregroundMark x1="94845" y1="18600" x2="94845" y2="18600"/>
                        <a14:foregroundMark x1="92440" y1="12200" x2="92440" y2="12200"/>
                        <a14:foregroundMark x1="92440" y1="10200" x2="92440" y2="10200"/>
                        <a14:foregroundMark x1="89691" y1="3800" x2="89691" y2="3800"/>
                        <a14:foregroundMark x1="86598" y1="3200" x2="86598" y2="3200"/>
                        <a14:foregroundMark x1="84536" y1="2600" x2="84536" y2="2600"/>
                        <a14:foregroundMark x1="82131" y1="2200" x2="82131" y2="2200"/>
                        <a14:foregroundMark x1="80412" y1="1800" x2="80412" y2="1800"/>
                        <a14:foregroundMark x1="79725" y1="1600" x2="79725" y2="1600"/>
                        <a14:backgroundMark x1="5155" y1="4200" x2="5155" y2="4200"/>
                        <a14:backgroundMark x1="4467" y1="2600" x2="4467" y2="2600"/>
                        <a14:backgroundMark x1="9622" y1="1600" x2="9622" y2="1600"/>
                        <a14:backgroundMark x1="2749" y1="7800" x2="2749" y2="7800"/>
                        <a14:backgroundMark x1="94845" y1="1600" x2="94845" y2="1600"/>
                        <a14:backgroundMark x1="97595" y1="2600" x2="97595" y2="2600"/>
                        <a14:backgroundMark x1="2749" y1="85200" x2="2749" y2="85200"/>
                        <a14:backgroundMark x1="6873" y1="90000" x2="6873" y2="90000"/>
                        <a14:backgroundMark x1="10653" y1="95600" x2="10653" y2="95600"/>
                        <a14:backgroundMark x1="16495" y1="97600" x2="16495" y2="97600"/>
                        <a14:backgroundMark x1="3436" y1="95200" x2="3436" y2="95200"/>
                        <a14:backgroundMark x1="3436" y1="91000" x2="3436" y2="91000"/>
                        <a14:backgroundMark x1="3436" y1="88600" x2="3436" y2="88600"/>
                        <a14:backgroundMark x1="7216" y1="96600" x2="7216" y2="96600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692696"/>
            <a:ext cx="2430702" cy="4176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787477" y="332656"/>
            <a:ext cx="3181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Tantas…</a:t>
            </a:r>
            <a:endParaRPr lang="es-MX" sz="48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7" t="1947" r="6148" b="11073"/>
          <a:stretch/>
        </p:blipFill>
        <p:spPr>
          <a:xfrm>
            <a:off x="6490820" y="234147"/>
            <a:ext cx="2259711" cy="185901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6" name="15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4" t="7384" r="10680" b="6054"/>
          <a:stretch/>
        </p:blipFill>
        <p:spPr>
          <a:xfrm rot="507295">
            <a:off x="5717097" y="1722111"/>
            <a:ext cx="2829641" cy="270768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2733">
            <a:off x="4949563" y="3512370"/>
            <a:ext cx="3985248" cy="298893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8" name="17 Imagen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6" r="6228" b="6370"/>
          <a:stretch/>
        </p:blipFill>
        <p:spPr>
          <a:xfrm rot="447628">
            <a:off x="177837" y="1093069"/>
            <a:ext cx="3608105" cy="251162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9" name="18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3694">
            <a:off x="2483768" y="4332584"/>
            <a:ext cx="2971152" cy="222836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0" name="19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2197">
            <a:off x="101604" y="4078809"/>
            <a:ext cx="3235248" cy="242643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199997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0">
        <p14:ripple/>
      </p:transition>
    </mc:Choice>
    <mc:Fallback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1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MIC\Downloads\11221632_10207880436029044_8052006016696859602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10" y="3741995"/>
            <a:ext cx="4019165" cy="301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663280" y="4293096"/>
            <a:ext cx="64807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800" dirty="0" smtClean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Y llegaré de noche,</a:t>
            </a:r>
          </a:p>
          <a:p>
            <a:pPr algn="r"/>
            <a:r>
              <a:rPr lang="es-ES" sz="2800" dirty="0" smtClean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Con el gozoso espanto de ver, por fin. </a:t>
            </a:r>
          </a:p>
          <a:p>
            <a:pPr algn="r"/>
            <a:r>
              <a:rPr lang="es-ES" sz="28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Que anduve, </a:t>
            </a:r>
            <a:r>
              <a:rPr lang="es-ES" sz="2800" dirty="0" smtClean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día a día, sobre la misma palma de tu Mano</a:t>
            </a:r>
          </a:p>
          <a:p>
            <a:pPr algn="r"/>
            <a:r>
              <a:rPr lang="es-ES" sz="2800" dirty="0" smtClean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Pedro </a:t>
            </a:r>
            <a:r>
              <a:rPr lang="es-ES" sz="2800" dirty="0" err="1" smtClean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Casaldáliga</a:t>
            </a:r>
            <a:endParaRPr lang="es-MX" sz="2800" dirty="0">
              <a:solidFill>
                <a:schemeClr val="bg2">
                  <a:lumMod val="2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2922">
            <a:off x="209055" y="519940"/>
            <a:ext cx="3788035" cy="2940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n 2" descr="C:\Users\Toshiba Satellite\Pictures\MIC\DSC0623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9" b="5527"/>
          <a:stretch>
            <a:fillRect/>
          </a:stretch>
        </p:blipFill>
        <p:spPr bwMode="auto">
          <a:xfrm rot="1163112">
            <a:off x="4563836" y="875901"/>
            <a:ext cx="4176464" cy="282885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994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0">
        <p:checker/>
      </p:transition>
    </mc:Choice>
    <mc:Fallback>
      <p:transition spd="slow" advClick="0" advTm="3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8580">
            <a:off x="138849" y="3326673"/>
            <a:ext cx="2545088" cy="190881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1125">
            <a:off x="560354" y="1361151"/>
            <a:ext cx="2545170" cy="190887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7"/>
          <a:stretch/>
        </p:blipFill>
        <p:spPr>
          <a:xfrm rot="20590630">
            <a:off x="3999717" y="1398258"/>
            <a:ext cx="2408854" cy="255415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5" name="4 CuadroTexto"/>
          <p:cNvSpPr txBox="1"/>
          <p:nvPr/>
        </p:nvSpPr>
        <p:spPr>
          <a:xfrm>
            <a:off x="611560" y="476672"/>
            <a:ext cx="8340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Tu día a día, sigue con el mismo animo  que ayer…</a:t>
            </a:r>
            <a:endParaRPr lang="es-MX" sz="32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122" name="Picture 2" descr="C:\Users\MIC\Pictures\Visita Canónica 09\visita Méx-09 08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32" t="7524" r="26654" b="8085"/>
          <a:stretch/>
        </p:blipFill>
        <p:spPr bwMode="auto">
          <a:xfrm>
            <a:off x="7414530" y="3097766"/>
            <a:ext cx="1703638" cy="322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MIC\Pictures\fotos laicos MIC-Mx\100_806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8297">
            <a:off x="4713495" y="3977087"/>
            <a:ext cx="2944857" cy="220864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923" y="1045024"/>
            <a:ext cx="2682003" cy="2011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6003">
            <a:off x="1804811" y="4565363"/>
            <a:ext cx="2977136" cy="223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007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30000">
        <p14:honeycomb/>
      </p:transition>
    </mc:Choice>
    <mc:Fallback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9512" y="260648"/>
            <a:ext cx="79928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Y Al final  del  camino me dirán:</a:t>
            </a:r>
          </a:p>
          <a:p>
            <a:r>
              <a:rPr lang="es-ES" sz="3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¿Has vivido? ¿Has amado?</a:t>
            </a:r>
          </a:p>
          <a:p>
            <a:r>
              <a:rPr lang="es-ES" sz="3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Y yo, sin decir nada,</a:t>
            </a:r>
          </a:p>
          <a:p>
            <a:r>
              <a:rPr lang="es-ES" sz="3200" dirty="0">
                <a:solidFill>
                  <a:srgbClr val="002060"/>
                </a:solidFill>
                <a:latin typeface="Monotype Corsiva" panose="03010101010201010101" pitchFamily="66" charset="0"/>
              </a:rPr>
              <a:t>a</a:t>
            </a:r>
            <a:r>
              <a:rPr lang="es-ES" sz="3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briré el corazón lleno de nombres</a:t>
            </a:r>
            <a:endParaRPr lang="es-MX" sz="32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7" r="13471"/>
          <a:stretch/>
        </p:blipFill>
        <p:spPr>
          <a:xfrm rot="632954">
            <a:off x="606136" y="2353540"/>
            <a:ext cx="2645726" cy="25448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8469">
            <a:off x="5727604" y="476053"/>
            <a:ext cx="3240360" cy="243027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8" t="23592" r="12910"/>
          <a:stretch/>
        </p:blipFill>
        <p:spPr>
          <a:xfrm rot="21271840">
            <a:off x="1447124" y="4557737"/>
            <a:ext cx="2632401" cy="212015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9" t="8716" r="29310"/>
          <a:stretch/>
        </p:blipFill>
        <p:spPr>
          <a:xfrm>
            <a:off x="4444737" y="4331602"/>
            <a:ext cx="1872399" cy="2474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2" r="6826"/>
          <a:stretch/>
        </p:blipFill>
        <p:spPr>
          <a:xfrm rot="21324892">
            <a:off x="6423445" y="3801510"/>
            <a:ext cx="2664296" cy="2766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27" r="19218"/>
          <a:stretch/>
        </p:blipFill>
        <p:spPr>
          <a:xfrm rot="208428">
            <a:off x="3515059" y="1421493"/>
            <a:ext cx="2182559" cy="27031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20179505"/>
      </p:ext>
    </p:extLst>
  </p:cSld>
  <p:clrMapOvr>
    <a:masterClrMapping/>
  </p:clrMapOvr>
  <p:transition spd="slow" advClick="0" advTm="30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173687" y="4797152"/>
            <a:ext cx="79928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Y Al final  del  camino me dirán:</a:t>
            </a:r>
          </a:p>
          <a:p>
            <a:r>
              <a:rPr lang="es-ES" sz="3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¿Has vivido? ¿Has amado?</a:t>
            </a:r>
          </a:p>
          <a:p>
            <a:r>
              <a:rPr lang="es-ES" sz="3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Y yo, sin decir nada,</a:t>
            </a:r>
          </a:p>
          <a:p>
            <a:r>
              <a:rPr lang="es-ES" sz="3200" dirty="0">
                <a:solidFill>
                  <a:srgbClr val="002060"/>
                </a:solidFill>
                <a:latin typeface="Monotype Corsiva" panose="03010101010201010101" pitchFamily="66" charset="0"/>
              </a:rPr>
              <a:t>a</a:t>
            </a:r>
            <a:r>
              <a:rPr lang="es-ES" sz="3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briré el corazón lleno de nombres</a:t>
            </a:r>
            <a:endParaRPr lang="es-MX" sz="32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62" t="17288" r="28762" b="2690"/>
          <a:stretch/>
        </p:blipFill>
        <p:spPr>
          <a:xfrm rot="624165">
            <a:off x="486280" y="176692"/>
            <a:ext cx="2245960" cy="3173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9523">
            <a:off x="6240049" y="510630"/>
            <a:ext cx="2352909" cy="39215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C:\Users\MIC\Saved Games\Documents\XOCHITL\PENDRIVE XOCHITL5\celular imagenes\Foto404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1" r="17131"/>
          <a:stretch/>
        </p:blipFill>
        <p:spPr bwMode="auto">
          <a:xfrm>
            <a:off x="3000291" y="1052736"/>
            <a:ext cx="2958251" cy="3302233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IC\Pictures\Asamblea  mic agosto 2012\DSC0825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3316">
            <a:off x="6417087" y="4876394"/>
            <a:ext cx="2343583" cy="1757687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2385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0">
        <p14:gallery dir="l"/>
      </p:transition>
    </mc:Choice>
    <mc:Fallback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63"/>
          <a:stretch/>
        </p:blipFill>
        <p:spPr>
          <a:xfrm rot="20942413">
            <a:off x="662410" y="285461"/>
            <a:ext cx="3783281" cy="2412872"/>
          </a:xfrm>
          <a:prstGeom prst="rect">
            <a:avLst/>
          </a:prstGeom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05"/>
          <a:stretch/>
        </p:blipFill>
        <p:spPr bwMode="auto">
          <a:xfrm rot="2134791">
            <a:off x="5740057" y="2896758"/>
            <a:ext cx="3408336" cy="2231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1151112" y="51408"/>
            <a:ext cx="79928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3200" dirty="0" smtClean="0">
                <a:solidFill>
                  <a:schemeClr val="accent3">
                    <a:lumMod val="50000"/>
                  </a:schemeClr>
                </a:solidFill>
                <a:latin typeface="Monotype Corsiva" panose="03010101010201010101" pitchFamily="66" charset="0"/>
              </a:rPr>
              <a:t>Y </a:t>
            </a:r>
            <a:r>
              <a:rPr lang="es-ES" sz="3200" b="1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Al final  del  camino me dirán:</a:t>
            </a:r>
          </a:p>
          <a:p>
            <a:pPr algn="r"/>
            <a:r>
              <a:rPr lang="es-ES" sz="3200" b="1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¿Has vivido? ¿Has amado?</a:t>
            </a:r>
          </a:p>
          <a:p>
            <a:pPr algn="r"/>
            <a:r>
              <a:rPr lang="es-ES" sz="3200" b="1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Y yo, sin decir nada,</a:t>
            </a:r>
          </a:p>
          <a:p>
            <a:pPr algn="r"/>
            <a:r>
              <a:rPr lang="es-ES" sz="32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a</a:t>
            </a:r>
            <a:r>
              <a:rPr lang="es-ES" sz="3200" b="1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briré el corazón lleno de nombres</a:t>
            </a:r>
            <a:endParaRPr lang="es-MX" sz="3200" b="1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54907"/>
            <a:ext cx="5041710" cy="3781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140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30000">
        <p14:flip dir="r"/>
      </p:transition>
    </mc:Choice>
    <mc:Fallback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IC\Saved Games\Documents\SAN JOSE\Escritorio\Escritorio\Escritorio\fotos_camara\Fotos 2010\Mic.sep. 4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60539">
            <a:off x="472391" y="2713317"/>
            <a:ext cx="4032448" cy="31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MIC\Saved Games\Documents\SAN JOSE\Escritorio\Escritorio\Escritorio\fotos_camara\Fotos 2010\Mic.sep. 19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" t="5478" r="8880"/>
          <a:stretch/>
        </p:blipFill>
        <p:spPr bwMode="auto">
          <a:xfrm>
            <a:off x="6399688" y="1049932"/>
            <a:ext cx="2735206" cy="358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Imagen" descr="C:\Users\MIC\Pictures\Fiesta Patronal 2015\100_994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1051">
            <a:off x="4728584" y="4414314"/>
            <a:ext cx="2791460" cy="2095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4 CuadroTexto"/>
          <p:cNvSpPr txBox="1"/>
          <p:nvPr/>
        </p:nvSpPr>
        <p:spPr>
          <a:xfrm>
            <a:off x="1403648" y="2740"/>
            <a:ext cx="79928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Y Al final  del  camino me dirán:</a:t>
            </a:r>
          </a:p>
          <a:p>
            <a:r>
              <a:rPr lang="es-ES" sz="3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¿Has vivido? ¿Has amado?</a:t>
            </a:r>
          </a:p>
          <a:p>
            <a:r>
              <a:rPr lang="es-ES" sz="3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Y yo, sin decir nada,</a:t>
            </a:r>
          </a:p>
          <a:p>
            <a:r>
              <a:rPr lang="es-ES" sz="3200" dirty="0">
                <a:solidFill>
                  <a:srgbClr val="002060"/>
                </a:solidFill>
                <a:latin typeface="Monotype Corsiva" panose="03010101010201010101" pitchFamily="66" charset="0"/>
              </a:rPr>
              <a:t>a</a:t>
            </a:r>
            <a:r>
              <a:rPr lang="es-ES" sz="3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briré el corazón lleno de nombres</a:t>
            </a:r>
            <a:endParaRPr lang="es-MX" sz="32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498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0">
        <p14:shred/>
      </p:transition>
    </mc:Choice>
    <mc:Fallback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pbs.twimg.com/profile_images/1097603167/rostro_de_jesus.jpg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869" y="295846"/>
            <a:ext cx="3117684" cy="53568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3" r="19197"/>
          <a:stretch/>
        </p:blipFill>
        <p:spPr>
          <a:xfrm>
            <a:off x="4725845" y="3564383"/>
            <a:ext cx="2644346" cy="2903364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9" r="24044"/>
          <a:stretch/>
        </p:blipFill>
        <p:spPr>
          <a:xfrm>
            <a:off x="1117209" y="648116"/>
            <a:ext cx="2084854" cy="29033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3 Rectángulo redondeado"/>
          <p:cNvSpPr/>
          <p:nvPr/>
        </p:nvSpPr>
        <p:spPr>
          <a:xfrm>
            <a:off x="1146680" y="4219442"/>
            <a:ext cx="3121152" cy="18197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dirty="0" smtClean="0">
                <a:latin typeface="Brush Script MT" panose="03060802040406070304" pitchFamily="66" charset="0"/>
              </a:rPr>
              <a:t>“Tranquila y en silencio…</a:t>
            </a:r>
          </a:p>
          <a:p>
            <a:pPr algn="ctr"/>
            <a:r>
              <a:rPr lang="es-ES" sz="2000" dirty="0" smtClean="0">
                <a:latin typeface="Brush Script MT" panose="03060802040406070304" pitchFamily="66" charset="0"/>
              </a:rPr>
              <a:t>Como una niña en brazos de su madre”</a:t>
            </a:r>
            <a:endParaRPr lang="es-MX" sz="2000" dirty="0">
              <a:latin typeface="Brush Script MT" panose="03060802040406070304" pitchFamily="66" charset="0"/>
            </a:endParaRPr>
          </a:p>
          <a:p>
            <a:pPr algn="ctr"/>
            <a:r>
              <a:rPr lang="es-ES" sz="2000" dirty="0" smtClean="0">
                <a:latin typeface="Brush Script MT" panose="03060802040406070304" pitchFamily="66" charset="0"/>
              </a:rPr>
              <a:t>(Sal. 131)</a:t>
            </a:r>
            <a:endParaRPr lang="es-MX" sz="2000" dirty="0">
              <a:latin typeface="Brush Script MT" panose="03060802040406070304" pitchFamily="66" charset="0"/>
            </a:endParaRPr>
          </a:p>
        </p:txBody>
      </p:sp>
      <p:sp>
        <p:nvSpPr>
          <p:cNvPr id="5" name="4 Llamada de flecha a la izquierda"/>
          <p:cNvSpPr/>
          <p:nvPr/>
        </p:nvSpPr>
        <p:spPr>
          <a:xfrm>
            <a:off x="3189941" y="648116"/>
            <a:ext cx="3024336" cy="2180992"/>
          </a:xfrm>
          <a:prstGeom prst="leftArrow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dirty="0" smtClean="0">
                <a:latin typeface="Brush Script MT" panose="03060802040406070304" pitchFamily="66" charset="0"/>
              </a:rPr>
              <a:t>“Hoy mi vida ha empezado a ser vida”</a:t>
            </a:r>
          </a:p>
          <a:p>
            <a:pPr algn="ctr"/>
            <a:r>
              <a:rPr lang="es-ES" sz="2000" dirty="0" smtClean="0">
                <a:latin typeface="Brush Script MT" panose="03060802040406070304" pitchFamily="66" charset="0"/>
              </a:rPr>
              <a:t>(azul y violeta)</a:t>
            </a:r>
            <a:endParaRPr lang="es-MX" sz="2000" dirty="0"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351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0">
        <p14:ripple/>
      </p:transition>
    </mc:Choice>
    <mc:Fallback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pbs.twimg.com/profile_images/1097603167/rostro_de_jesus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158" y="295845"/>
            <a:ext cx="3117684" cy="53568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7"/>
          <a:stretch/>
        </p:blipFill>
        <p:spPr>
          <a:xfrm rot="516447">
            <a:off x="6011836" y="839849"/>
            <a:ext cx="2983840" cy="21222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5" r="22300"/>
          <a:stretch/>
        </p:blipFill>
        <p:spPr>
          <a:xfrm rot="21099216">
            <a:off x="733549" y="764705"/>
            <a:ext cx="2088292" cy="2903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4 Corazón"/>
          <p:cNvSpPr/>
          <p:nvPr/>
        </p:nvSpPr>
        <p:spPr>
          <a:xfrm rot="21135963">
            <a:off x="5954861" y="3512338"/>
            <a:ext cx="2949114" cy="3188348"/>
          </a:xfrm>
          <a:prstGeom prst="hear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 dirty="0" smtClean="0">
              <a:solidFill>
                <a:srgbClr val="FFFF00"/>
              </a:solidFill>
            </a:endParaRPr>
          </a:p>
          <a:p>
            <a:pPr algn="ctr"/>
            <a:r>
              <a:rPr lang="es-ES" sz="2000" dirty="0" smtClean="0">
                <a:solidFill>
                  <a:srgbClr val="FFFF00"/>
                </a:solidFill>
                <a:latin typeface="Brush Script MT" panose="03060802040406070304" pitchFamily="66" charset="0"/>
              </a:rPr>
              <a:t>La familia, Los </a:t>
            </a:r>
            <a:r>
              <a:rPr lang="es-ES" sz="2000" dirty="0" err="1" smtClean="0">
                <a:solidFill>
                  <a:srgbClr val="FFFF00"/>
                </a:solidFill>
                <a:latin typeface="Brush Script MT" panose="03060802040406070304" pitchFamily="66" charset="0"/>
              </a:rPr>
              <a:t>herman@s</a:t>
            </a:r>
            <a:r>
              <a:rPr lang="es-ES" sz="2000" dirty="0" smtClean="0">
                <a:solidFill>
                  <a:srgbClr val="FFFF00"/>
                </a:solidFill>
                <a:latin typeface="Brush Script MT" panose="03060802040406070304" pitchFamily="66" charset="0"/>
              </a:rPr>
              <a:t> donde aprendiste </a:t>
            </a:r>
          </a:p>
          <a:p>
            <a:pPr algn="ctr"/>
            <a:r>
              <a:rPr lang="es-ES" sz="2000" dirty="0" smtClean="0">
                <a:solidFill>
                  <a:srgbClr val="FFFF00"/>
                </a:solidFill>
                <a:latin typeface="Brush Script MT" panose="03060802040406070304" pitchFamily="66" charset="0"/>
              </a:rPr>
              <a:t>a amar,</a:t>
            </a:r>
          </a:p>
          <a:p>
            <a:pPr algn="ctr"/>
            <a:r>
              <a:rPr lang="es-ES" sz="2000" dirty="0">
                <a:solidFill>
                  <a:srgbClr val="FFFF00"/>
                </a:solidFill>
                <a:latin typeface="Brush Script MT" panose="03060802040406070304" pitchFamily="66" charset="0"/>
              </a:rPr>
              <a:t>a</a:t>
            </a:r>
            <a:r>
              <a:rPr lang="es-ES" sz="2000" dirty="0" smtClean="0">
                <a:solidFill>
                  <a:srgbClr val="FFFF00"/>
                </a:solidFill>
                <a:latin typeface="Brush Script MT" panose="03060802040406070304" pitchFamily="66" charset="0"/>
              </a:rPr>
              <a:t> sonreír, </a:t>
            </a:r>
          </a:p>
          <a:p>
            <a:pPr algn="ctr"/>
            <a:r>
              <a:rPr lang="es-ES" sz="2000" dirty="0" smtClean="0">
                <a:solidFill>
                  <a:srgbClr val="FFFF00"/>
                </a:solidFill>
                <a:latin typeface="Brush Script MT" panose="03060802040406070304" pitchFamily="66" charset="0"/>
              </a:rPr>
              <a:t>a servir</a:t>
            </a:r>
            <a:endParaRPr lang="es-MX" sz="2000" dirty="0">
              <a:solidFill>
                <a:srgbClr val="FFFF00"/>
              </a:solidFill>
              <a:latin typeface="Brush Script MT" panose="03060802040406070304" pitchFamily="66" charset="0"/>
            </a:endParaRPr>
          </a:p>
        </p:txBody>
      </p:sp>
      <p:sp>
        <p:nvSpPr>
          <p:cNvPr id="7" name="6 Cinta perforada"/>
          <p:cNvSpPr/>
          <p:nvPr/>
        </p:nvSpPr>
        <p:spPr>
          <a:xfrm>
            <a:off x="533885" y="4329011"/>
            <a:ext cx="3839826" cy="1335075"/>
          </a:xfrm>
          <a:prstGeom prst="flowChartPunchedTape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latin typeface="Brush Script MT" panose="03060802040406070304" pitchFamily="66" charset="0"/>
              </a:rPr>
              <a:t>Levántate y come el camino es largo</a:t>
            </a:r>
          </a:p>
          <a:p>
            <a:pPr algn="ctr"/>
            <a:r>
              <a:rPr lang="es-ES" sz="2400" dirty="0" smtClean="0">
                <a:latin typeface="Brush Script MT" panose="03060802040406070304" pitchFamily="66" charset="0"/>
              </a:rPr>
              <a:t>(1 Rey 19,7)</a:t>
            </a:r>
            <a:endParaRPr lang="es-MX" sz="2400" dirty="0"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298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30000">
        <p14:honeycomb/>
      </p:transition>
    </mc:Choice>
    <mc:Fallback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https://pbs.twimg.com/profile_images/1097603167/rostro_de_jesus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3746" y1="6800" x2="13746" y2="6800"/>
                        <a14:foregroundMark x1="19931" y1="4600" x2="19931" y2="4600"/>
                        <a14:foregroundMark x1="17526" y1="2600" x2="17526" y2="2600"/>
                        <a14:foregroundMark x1="14777" y1="2200" x2="14777" y2="2200"/>
                        <a14:foregroundMark x1="7904" y1="6800" x2="7904" y2="6800"/>
                        <a14:foregroundMark x1="4467" y1="13200" x2="4467" y2="13200"/>
                        <a14:foregroundMark x1="7904" y1="58400" x2="7904" y2="58400"/>
                        <a14:foregroundMark x1="8591" y1="65200" x2="8591" y2="66200"/>
                        <a14:foregroundMark x1="9622" y1="67800" x2="10309" y2="69400"/>
                        <a14:foregroundMark x1="10309" y1="70400" x2="10309" y2="71400"/>
                        <a14:foregroundMark x1="10653" y1="72400" x2="11340" y2="74200"/>
                        <a14:foregroundMark x1="12027" y1="74800" x2="12371" y2="75800"/>
                        <a14:foregroundMark x1="13058" y1="76800" x2="14777" y2="79200"/>
                        <a14:foregroundMark x1="15808" y1="80600" x2="18213" y2="82600"/>
                        <a14:foregroundMark x1="19931" y1="84800" x2="20962" y2="86200"/>
                        <a14:foregroundMark x1="24742" y1="89600" x2="24742" y2="89600"/>
                        <a14:foregroundMark x1="26460" y1="91000" x2="28179" y2="92200"/>
                        <a14:foregroundMark x1="94845" y1="18600" x2="94845" y2="18600"/>
                        <a14:foregroundMark x1="92440" y1="12200" x2="92440" y2="12200"/>
                        <a14:foregroundMark x1="92440" y1="10200" x2="92440" y2="10200"/>
                        <a14:foregroundMark x1="89691" y1="3800" x2="89691" y2="3800"/>
                        <a14:foregroundMark x1="86598" y1="3200" x2="86598" y2="3200"/>
                        <a14:foregroundMark x1="84536" y1="2600" x2="84536" y2="2600"/>
                        <a14:foregroundMark x1="82131" y1="2200" x2="82131" y2="2200"/>
                        <a14:foregroundMark x1="80412" y1="1800" x2="80412" y2="1800"/>
                        <a14:foregroundMark x1="79725" y1="1600" x2="79725" y2="1600"/>
                        <a14:backgroundMark x1="5155" y1="4200" x2="5155" y2="4200"/>
                        <a14:backgroundMark x1="4467" y1="2600" x2="4467" y2="2600"/>
                        <a14:backgroundMark x1="9622" y1="1600" x2="9622" y2="1600"/>
                        <a14:backgroundMark x1="2749" y1="7800" x2="2749" y2="7800"/>
                        <a14:backgroundMark x1="94845" y1="1600" x2="94845" y2="1600"/>
                        <a14:backgroundMark x1="97595" y1="2600" x2="97595" y2="2600"/>
                        <a14:backgroundMark x1="2749" y1="85200" x2="2749" y2="85200"/>
                        <a14:backgroundMark x1="6873" y1="90000" x2="6873" y2="90000"/>
                        <a14:backgroundMark x1="10653" y1="95600" x2="10653" y2="95600"/>
                        <a14:backgroundMark x1="16495" y1="97600" x2="16495" y2="97600"/>
                        <a14:backgroundMark x1="3436" y1="95200" x2="3436" y2="95200"/>
                        <a14:backgroundMark x1="3436" y1="91000" x2="3436" y2="91000"/>
                        <a14:backgroundMark x1="3436" y1="88600" x2="3436" y2="88600"/>
                        <a14:backgroundMark x1="7216" y1="96600" x2="7216" y2="96600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539" y="1347847"/>
            <a:ext cx="3117684" cy="53568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16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1" r="7209" b="9612"/>
          <a:stretch/>
        </p:blipFill>
        <p:spPr>
          <a:xfrm>
            <a:off x="6267351" y="4092761"/>
            <a:ext cx="2513284" cy="2115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19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6" t="11295" r="372" b="13099"/>
          <a:stretch/>
        </p:blipFill>
        <p:spPr>
          <a:xfrm rot="4961916">
            <a:off x="-262966" y="1296981"/>
            <a:ext cx="4089534" cy="2488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22 Imag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1" t="3760" r="28280" b="6408"/>
          <a:stretch/>
        </p:blipFill>
        <p:spPr>
          <a:xfrm rot="339799">
            <a:off x="6229462" y="460569"/>
            <a:ext cx="2386454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23 Imagen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" t="6909" b="6009"/>
          <a:stretch/>
        </p:blipFill>
        <p:spPr>
          <a:xfrm rot="304990">
            <a:off x="672719" y="3904031"/>
            <a:ext cx="3166533" cy="21681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3 Llamada de nube"/>
          <p:cNvSpPr/>
          <p:nvPr/>
        </p:nvSpPr>
        <p:spPr>
          <a:xfrm>
            <a:off x="3131840" y="157432"/>
            <a:ext cx="3024337" cy="1831408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dirty="0" smtClean="0">
                <a:latin typeface="Lucida Handwriting" panose="03010101010101010101" pitchFamily="66" charset="0"/>
              </a:rPr>
              <a:t>Los primeros años</a:t>
            </a:r>
            <a:endParaRPr lang="es-MX" sz="2800" dirty="0">
              <a:latin typeface="Lucida Handwriting" panose="03010101010101010101" pitchFamily="66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0" y="6193792"/>
            <a:ext cx="8100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Los inicios de un Si cada vez MAYOR…</a:t>
            </a:r>
            <a:endParaRPr lang="es-MX" sz="4000" b="1" dirty="0">
              <a:solidFill>
                <a:schemeClr val="bg2">
                  <a:lumMod val="25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078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>
        <p:blinds dir="vert"/>
      </p:transition>
    </mc:Choice>
    <mc:Fallback>
      <p:transition spd="slow" advClick="0" advTm="30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bs.twimg.com/profile_images/1097603167/rostro_de_jesus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3746" y1="6800" x2="13746" y2="6800"/>
                        <a14:foregroundMark x1="19931" y1="4600" x2="19931" y2="4600"/>
                        <a14:foregroundMark x1="17526" y1="2600" x2="17526" y2="2600"/>
                        <a14:foregroundMark x1="14777" y1="2200" x2="14777" y2="2200"/>
                        <a14:foregroundMark x1="7904" y1="6800" x2="7904" y2="6800"/>
                        <a14:foregroundMark x1="4467" y1="13200" x2="4467" y2="13200"/>
                        <a14:foregroundMark x1="7904" y1="58400" x2="7904" y2="58400"/>
                        <a14:foregroundMark x1="8591" y1="65200" x2="8591" y2="66200"/>
                        <a14:foregroundMark x1="9622" y1="67800" x2="10309" y2="69400"/>
                        <a14:foregroundMark x1="10309" y1="70400" x2="10309" y2="71400"/>
                        <a14:foregroundMark x1="10653" y1="72400" x2="11340" y2="74200"/>
                        <a14:foregroundMark x1="12027" y1="74800" x2="12371" y2="75800"/>
                        <a14:foregroundMark x1="13058" y1="76800" x2="14777" y2="79200"/>
                        <a14:foregroundMark x1="15808" y1="80600" x2="18213" y2="82600"/>
                        <a14:foregroundMark x1="19931" y1="84800" x2="20962" y2="86200"/>
                        <a14:foregroundMark x1="24742" y1="89600" x2="24742" y2="89600"/>
                        <a14:foregroundMark x1="26460" y1="91000" x2="28179" y2="92200"/>
                        <a14:foregroundMark x1="94845" y1="18600" x2="94845" y2="18600"/>
                        <a14:foregroundMark x1="92440" y1="12200" x2="92440" y2="12200"/>
                        <a14:foregroundMark x1="92440" y1="10200" x2="92440" y2="10200"/>
                        <a14:foregroundMark x1="89691" y1="3800" x2="89691" y2="3800"/>
                        <a14:foregroundMark x1="86598" y1="3200" x2="86598" y2="3200"/>
                        <a14:foregroundMark x1="84536" y1="2600" x2="84536" y2="2600"/>
                        <a14:foregroundMark x1="82131" y1="2200" x2="82131" y2="2200"/>
                        <a14:foregroundMark x1="80412" y1="1800" x2="80412" y2="1800"/>
                        <a14:foregroundMark x1="79725" y1="1600" x2="79725" y2="1600"/>
                        <a14:backgroundMark x1="5155" y1="4200" x2="5155" y2="4200"/>
                        <a14:backgroundMark x1="4467" y1="2600" x2="4467" y2="2600"/>
                        <a14:backgroundMark x1="9622" y1="1600" x2="9622" y2="1600"/>
                        <a14:backgroundMark x1="2749" y1="7800" x2="2749" y2="7800"/>
                        <a14:backgroundMark x1="94845" y1="1600" x2="94845" y2="1600"/>
                        <a14:backgroundMark x1="97595" y1="2600" x2="97595" y2="2600"/>
                        <a14:backgroundMark x1="2749" y1="85200" x2="2749" y2="85200"/>
                        <a14:backgroundMark x1="6873" y1="90000" x2="6873" y2="90000"/>
                        <a14:backgroundMark x1="10653" y1="95600" x2="10653" y2="95600"/>
                        <a14:backgroundMark x1="16495" y1="97600" x2="16495" y2="97600"/>
                        <a14:backgroundMark x1="3436" y1="95200" x2="3436" y2="95200"/>
                        <a14:backgroundMark x1="3436" y1="91000" x2="3436" y2="91000"/>
                        <a14:backgroundMark x1="3436" y1="88600" x2="3436" y2="88600"/>
                        <a14:backgroundMark x1="7216" y1="96600" x2="7216" y2="96600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575" y="365733"/>
            <a:ext cx="3117684" cy="53568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MIC\Desktop\Doc. Recientes escritorio\MaryD\Foto438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" t="4833" r="11887" b="8705"/>
          <a:stretch/>
        </p:blipFill>
        <p:spPr bwMode="auto">
          <a:xfrm rot="20614956">
            <a:off x="2883133" y="4713733"/>
            <a:ext cx="2319453" cy="173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IC\Desktop\Doc. Recientes escritorio\MaryD\Foto437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8" r="9393" b="14760"/>
          <a:stretch/>
        </p:blipFill>
        <p:spPr bwMode="auto">
          <a:xfrm rot="21046111">
            <a:off x="6731162" y="2708566"/>
            <a:ext cx="2179427" cy="188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IC\Desktop\Doc. Recientes escritorio\MaryD\Foto437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4" r="9176" b="7468"/>
          <a:stretch/>
        </p:blipFill>
        <p:spPr bwMode="auto">
          <a:xfrm rot="369894">
            <a:off x="317034" y="2663640"/>
            <a:ext cx="2973288" cy="276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MIC\Desktop\Doc. Recientes escritorio\MaryD\Foto438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9" t="8154" r="3165"/>
          <a:stretch/>
        </p:blipFill>
        <p:spPr bwMode="auto">
          <a:xfrm rot="922442">
            <a:off x="6493259" y="349434"/>
            <a:ext cx="2448272" cy="189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539552" y="372867"/>
            <a:ext cx="501760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accent2">
                    <a:lumMod val="75000"/>
                  </a:schemeClr>
                </a:solidFill>
                <a:latin typeface="Lucida Handwriting" panose="03010101010101010101" pitchFamily="66" charset="0"/>
              </a:rPr>
              <a:t>…y África  sintió en su piel  </a:t>
            </a:r>
          </a:p>
          <a:p>
            <a:r>
              <a:rPr lang="es-ES" sz="2800" b="1" dirty="0" smtClean="0">
                <a:solidFill>
                  <a:schemeClr val="accent2">
                    <a:lumMod val="75000"/>
                  </a:schemeClr>
                </a:solidFill>
                <a:latin typeface="Lucida Handwriting" panose="03010101010101010101" pitchFamily="66" charset="0"/>
              </a:rPr>
              <a:t>tus brazos, </a:t>
            </a:r>
          </a:p>
          <a:p>
            <a:r>
              <a:rPr lang="es-ES" sz="2800" b="1" dirty="0" smtClean="0">
                <a:solidFill>
                  <a:schemeClr val="accent2">
                    <a:lumMod val="75000"/>
                  </a:schemeClr>
                </a:solidFill>
                <a:latin typeface="Lucida Handwriting" panose="03010101010101010101" pitchFamily="66" charset="0"/>
              </a:rPr>
              <a:t>tus manos, </a:t>
            </a:r>
          </a:p>
          <a:p>
            <a:r>
              <a:rPr lang="es-ES" sz="2800" b="1" dirty="0" smtClean="0">
                <a:solidFill>
                  <a:schemeClr val="accent2">
                    <a:lumMod val="75000"/>
                  </a:schemeClr>
                </a:solidFill>
                <a:latin typeface="Lucida Handwriting" panose="03010101010101010101" pitchFamily="66" charset="0"/>
              </a:rPr>
              <a:t>tus pies de MISIONERA. </a:t>
            </a:r>
            <a:endParaRPr lang="es-MX" sz="2800" b="1" dirty="0">
              <a:solidFill>
                <a:schemeClr val="accent2">
                  <a:lumMod val="75000"/>
                </a:schemeClr>
              </a:solidFill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453557"/>
      </p:ext>
    </p:extLst>
  </p:cSld>
  <p:clrMapOvr>
    <a:masterClrMapping/>
  </p:clrMapOvr>
  <p:transition spd="slow" advClick="0" advTm="30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pbs.twimg.com/profile_images/1097603167/rostro_de_jesus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3746" y1="6800" x2="13746" y2="6800"/>
                        <a14:foregroundMark x1="19931" y1="4600" x2="19931" y2="4600"/>
                        <a14:foregroundMark x1="17526" y1="2600" x2="17526" y2="2600"/>
                        <a14:foregroundMark x1="14777" y1="2200" x2="14777" y2="2200"/>
                        <a14:foregroundMark x1="7904" y1="6800" x2="7904" y2="6800"/>
                        <a14:foregroundMark x1="4467" y1="13200" x2="4467" y2="13200"/>
                        <a14:foregroundMark x1="7904" y1="58400" x2="7904" y2="58400"/>
                        <a14:foregroundMark x1="8591" y1="65200" x2="8591" y2="66200"/>
                        <a14:foregroundMark x1="9622" y1="67800" x2="10309" y2="69400"/>
                        <a14:foregroundMark x1="10309" y1="70400" x2="10309" y2="71400"/>
                        <a14:foregroundMark x1="10653" y1="72400" x2="11340" y2="74200"/>
                        <a14:foregroundMark x1="12027" y1="74800" x2="12371" y2="75800"/>
                        <a14:foregroundMark x1="13058" y1="76800" x2="14777" y2="79200"/>
                        <a14:foregroundMark x1="15808" y1="80600" x2="18213" y2="82600"/>
                        <a14:foregroundMark x1="19931" y1="84800" x2="20962" y2="86200"/>
                        <a14:foregroundMark x1="24742" y1="89600" x2="24742" y2="89600"/>
                        <a14:foregroundMark x1="26460" y1="91000" x2="28179" y2="92200"/>
                        <a14:foregroundMark x1="94845" y1="18600" x2="94845" y2="18600"/>
                        <a14:foregroundMark x1="92440" y1="12200" x2="92440" y2="12200"/>
                        <a14:foregroundMark x1="92440" y1="10200" x2="92440" y2="10200"/>
                        <a14:foregroundMark x1="89691" y1="3800" x2="89691" y2="3800"/>
                        <a14:foregroundMark x1="86598" y1="3200" x2="86598" y2="3200"/>
                        <a14:foregroundMark x1="84536" y1="2600" x2="84536" y2="2600"/>
                        <a14:foregroundMark x1="82131" y1="2200" x2="82131" y2="2200"/>
                        <a14:foregroundMark x1="80412" y1="1800" x2="80412" y2="1800"/>
                        <a14:foregroundMark x1="79725" y1="1600" x2="79725" y2="1600"/>
                        <a14:backgroundMark x1="5155" y1="4200" x2="5155" y2="4200"/>
                        <a14:backgroundMark x1="4467" y1="2600" x2="4467" y2="2600"/>
                        <a14:backgroundMark x1="9622" y1="1600" x2="9622" y2="1600"/>
                        <a14:backgroundMark x1="2749" y1="7800" x2="2749" y2="7800"/>
                        <a14:backgroundMark x1="94845" y1="1600" x2="94845" y2="1600"/>
                        <a14:backgroundMark x1="97595" y1="2600" x2="97595" y2="2600"/>
                        <a14:backgroundMark x1="2749" y1="85200" x2="2749" y2="85200"/>
                        <a14:backgroundMark x1="6873" y1="90000" x2="6873" y2="90000"/>
                        <a14:backgroundMark x1="10653" y1="95600" x2="10653" y2="95600"/>
                        <a14:backgroundMark x1="16495" y1="97600" x2="16495" y2="97600"/>
                        <a14:backgroundMark x1="3436" y1="95200" x2="3436" y2="95200"/>
                        <a14:backgroundMark x1="3436" y1="91000" x2="3436" y2="91000"/>
                        <a14:backgroundMark x1="3436" y1="88600" x2="3436" y2="88600"/>
                        <a14:backgroundMark x1="7216" y1="96600" x2="7216" y2="96600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288" y="-12544"/>
            <a:ext cx="3117684" cy="53568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375696" y="529826"/>
            <a:ext cx="53285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accent2">
                    <a:lumMod val="75000"/>
                  </a:schemeClr>
                </a:solidFill>
                <a:latin typeface="Lucida Handwriting" panose="03010101010101010101" pitchFamily="66" charset="0"/>
              </a:rPr>
              <a:t>Al   VIENTO </a:t>
            </a:r>
          </a:p>
          <a:p>
            <a:r>
              <a:rPr lang="es-ES" sz="2800" b="1" dirty="0">
                <a:solidFill>
                  <a:schemeClr val="accent2">
                    <a:lumMod val="75000"/>
                  </a:schemeClr>
                </a:solidFill>
                <a:latin typeface="Lucida Handwriting" panose="03010101010101010101" pitchFamily="66" charset="0"/>
              </a:rPr>
              <a:t> </a:t>
            </a:r>
            <a:r>
              <a:rPr lang="es-ES" sz="2800" b="1" dirty="0" smtClean="0">
                <a:solidFill>
                  <a:schemeClr val="accent2">
                    <a:lumMod val="75000"/>
                  </a:schemeClr>
                </a:solidFill>
                <a:latin typeface="Lucida Handwriting" panose="03010101010101010101" pitchFamily="66" charset="0"/>
              </a:rPr>
              <a:t>          DEL ESPIRITU…</a:t>
            </a:r>
            <a:endParaRPr lang="es-MX" sz="2800" b="1" dirty="0">
              <a:solidFill>
                <a:schemeClr val="accent2">
                  <a:lumMod val="75000"/>
                </a:schemeClr>
              </a:solidFill>
              <a:latin typeface="Lucida Handwriting" panose="03010101010101010101" pitchFamily="66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639704" y="2564904"/>
            <a:ext cx="45326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latin typeface="Monotype Corsiva" panose="03010101010201010101" pitchFamily="66" charset="0"/>
              </a:rPr>
              <a:t>La tierra Latinoamericana,</a:t>
            </a:r>
          </a:p>
          <a:p>
            <a:r>
              <a:rPr lang="es-ES" sz="3200" dirty="0" smtClean="0">
                <a:latin typeface="Monotype Corsiva" panose="03010101010201010101" pitchFamily="66" charset="0"/>
              </a:rPr>
              <a:t>La Patria Grande</a:t>
            </a:r>
          </a:p>
          <a:p>
            <a:r>
              <a:rPr lang="es-ES" sz="3200" dirty="0" smtClean="0">
                <a:latin typeface="Monotype Corsiva" panose="03010101010201010101" pitchFamily="66" charset="0"/>
              </a:rPr>
              <a:t> –a decir de tu paisano- </a:t>
            </a:r>
          </a:p>
          <a:p>
            <a:r>
              <a:rPr lang="es-ES" sz="3200" dirty="0" smtClean="0">
                <a:latin typeface="Monotype Corsiva" panose="03010101010201010101" pitchFamily="66" charset="0"/>
              </a:rPr>
              <a:t>te recibió en su seno y… </a:t>
            </a:r>
          </a:p>
          <a:p>
            <a:r>
              <a:rPr lang="es-ES" sz="3200" dirty="0" smtClean="0">
                <a:latin typeface="Monotype Corsiva" panose="03010101010201010101" pitchFamily="66" charset="0"/>
              </a:rPr>
              <a:t>te enseño desde su pobreza y su dolor, </a:t>
            </a:r>
          </a:p>
          <a:p>
            <a:r>
              <a:rPr lang="es-ES" sz="3200" dirty="0" smtClean="0">
                <a:latin typeface="Monotype Corsiva" panose="03010101010201010101" pitchFamily="66" charset="0"/>
              </a:rPr>
              <a:t>también desde su esperanza.</a:t>
            </a:r>
            <a:endParaRPr lang="es-MX" sz="3200" dirty="0">
              <a:latin typeface="Monotype Corsiva" panose="03010101010201010101" pitchFamily="66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6" t="7502" r="22520"/>
          <a:stretch/>
        </p:blipFill>
        <p:spPr>
          <a:xfrm rot="21188705">
            <a:off x="747684" y="2333300"/>
            <a:ext cx="2337708" cy="3098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61577005"/>
      </p:ext>
    </p:extLst>
  </p:cSld>
  <p:clrMapOvr>
    <a:masterClrMapping/>
  </p:clrMapOvr>
  <p:transition spd="slow" advClick="0" advTm="3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5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https://pbs.twimg.com/profile_images/1097603167/rostro_de_jesus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3746" y1="6800" x2="13746" y2="6800"/>
                        <a14:foregroundMark x1="19931" y1="4600" x2="19931" y2="4600"/>
                        <a14:foregroundMark x1="17526" y1="2600" x2="17526" y2="2600"/>
                        <a14:foregroundMark x1="14777" y1="2200" x2="14777" y2="2200"/>
                        <a14:foregroundMark x1="7904" y1="6800" x2="7904" y2="6800"/>
                        <a14:foregroundMark x1="4467" y1="13200" x2="4467" y2="13200"/>
                        <a14:foregroundMark x1="7904" y1="58400" x2="7904" y2="58400"/>
                        <a14:foregroundMark x1="8591" y1="65200" x2="8591" y2="66200"/>
                        <a14:foregroundMark x1="9622" y1="67800" x2="10309" y2="69400"/>
                        <a14:foregroundMark x1="10309" y1="70400" x2="10309" y2="71400"/>
                        <a14:foregroundMark x1="10653" y1="72400" x2="11340" y2="74200"/>
                        <a14:foregroundMark x1="12027" y1="74800" x2="12371" y2="75800"/>
                        <a14:foregroundMark x1="13058" y1="76800" x2="14777" y2="79200"/>
                        <a14:foregroundMark x1="15808" y1="80600" x2="18213" y2="82600"/>
                        <a14:foregroundMark x1="19931" y1="84800" x2="20962" y2="86200"/>
                        <a14:foregroundMark x1="24742" y1="89600" x2="24742" y2="89600"/>
                        <a14:foregroundMark x1="26460" y1="91000" x2="28179" y2="92200"/>
                        <a14:foregroundMark x1="94845" y1="18600" x2="94845" y2="18600"/>
                        <a14:foregroundMark x1="92440" y1="12200" x2="92440" y2="12200"/>
                        <a14:foregroundMark x1="92440" y1="10200" x2="92440" y2="10200"/>
                        <a14:foregroundMark x1="89691" y1="3800" x2="89691" y2="3800"/>
                        <a14:foregroundMark x1="86598" y1="3200" x2="86598" y2="3200"/>
                        <a14:foregroundMark x1="84536" y1="2600" x2="84536" y2="2600"/>
                        <a14:foregroundMark x1="82131" y1="2200" x2="82131" y2="2200"/>
                        <a14:foregroundMark x1="80412" y1="1800" x2="80412" y2="1800"/>
                        <a14:foregroundMark x1="79725" y1="1600" x2="79725" y2="1600"/>
                        <a14:backgroundMark x1="5155" y1="4200" x2="5155" y2="4200"/>
                        <a14:backgroundMark x1="4467" y1="2600" x2="4467" y2="2600"/>
                        <a14:backgroundMark x1="9622" y1="1600" x2="9622" y2="1600"/>
                        <a14:backgroundMark x1="2749" y1="7800" x2="2749" y2="7800"/>
                        <a14:backgroundMark x1="94845" y1="1600" x2="94845" y2="1600"/>
                        <a14:backgroundMark x1="97595" y1="2600" x2="97595" y2="2600"/>
                        <a14:backgroundMark x1="2749" y1="85200" x2="2749" y2="85200"/>
                        <a14:backgroundMark x1="6873" y1="90000" x2="6873" y2="90000"/>
                        <a14:backgroundMark x1="10653" y1="95600" x2="10653" y2="95600"/>
                        <a14:backgroundMark x1="16495" y1="97600" x2="16495" y2="97600"/>
                        <a14:backgroundMark x1="3436" y1="95200" x2="3436" y2="95200"/>
                        <a14:backgroundMark x1="3436" y1="91000" x2="3436" y2="91000"/>
                        <a14:backgroundMark x1="3436" y1="88600" x2="3436" y2="88600"/>
                        <a14:backgroundMark x1="7216" y1="96600" x2="7216" y2="96600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16" y="764703"/>
            <a:ext cx="3117684" cy="53568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7" t="7691" r="16982" b="6892"/>
          <a:stretch/>
        </p:blipFill>
        <p:spPr>
          <a:xfrm rot="21435153">
            <a:off x="833270" y="3569380"/>
            <a:ext cx="3073715" cy="295653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14 Rectángulo"/>
          <p:cNvSpPr/>
          <p:nvPr/>
        </p:nvSpPr>
        <p:spPr>
          <a:xfrm>
            <a:off x="1259632" y="1052736"/>
            <a:ext cx="4378836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Freestyle Script" panose="030804020302050B0404" pitchFamily="66" charset="0"/>
              </a:rPr>
              <a:t>Venezuela </a:t>
            </a:r>
          </a:p>
          <a:p>
            <a:r>
              <a:rPr lang="es-ES" sz="5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Freestyle Script" panose="030804020302050B0404" pitchFamily="66" charset="0"/>
              </a:rPr>
              <a:t>P</a:t>
            </a:r>
            <a:r>
              <a:rPr lang="es-ES" sz="54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Freestyle Script" panose="030804020302050B0404" pitchFamily="66" charset="0"/>
              </a:rPr>
              <a:t>rimero</a:t>
            </a:r>
          </a:p>
          <a:p>
            <a:pPr algn="ctr"/>
            <a:r>
              <a:rPr lang="es-ES" sz="54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Freestyle Script" panose="030804020302050B0404" pitchFamily="66" charset="0"/>
              </a:rPr>
              <a:t>supo de tu ternura…</a:t>
            </a:r>
            <a:endParaRPr lang="es-ES" sz="5400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Freestyle Script" panose="030804020302050B0404" pitchFamily="66" charset="0"/>
            </a:endParaRPr>
          </a:p>
        </p:txBody>
      </p:sp>
      <p:pic>
        <p:nvPicPr>
          <p:cNvPr id="23" name="22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8" r="22730"/>
          <a:stretch/>
        </p:blipFill>
        <p:spPr>
          <a:xfrm rot="887242">
            <a:off x="4952227" y="3179922"/>
            <a:ext cx="2425478" cy="329418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39563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0">
        <p:checker/>
      </p:transition>
    </mc:Choice>
    <mc:Fallback>
      <p:transition spd="slow" advClick="0" advTm="3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1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pbs.twimg.com/profile_images/1097603167/rostro_de_jesus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3746" y1="6800" x2="13746" y2="6800"/>
                        <a14:foregroundMark x1="19931" y1="4600" x2="19931" y2="4600"/>
                        <a14:foregroundMark x1="17526" y1="2600" x2="17526" y2="2600"/>
                        <a14:foregroundMark x1="14777" y1="2200" x2="14777" y2="2200"/>
                        <a14:foregroundMark x1="7904" y1="6800" x2="7904" y2="6800"/>
                        <a14:foregroundMark x1="4467" y1="13200" x2="4467" y2="13200"/>
                        <a14:foregroundMark x1="7904" y1="58400" x2="7904" y2="58400"/>
                        <a14:foregroundMark x1="8591" y1="65200" x2="8591" y2="66200"/>
                        <a14:foregroundMark x1="9622" y1="67800" x2="10309" y2="69400"/>
                        <a14:foregroundMark x1="10309" y1="70400" x2="10309" y2="71400"/>
                        <a14:foregroundMark x1="10653" y1="72400" x2="11340" y2="74200"/>
                        <a14:foregroundMark x1="12027" y1="74800" x2="12371" y2="75800"/>
                        <a14:foregroundMark x1="13058" y1="76800" x2="14777" y2="79200"/>
                        <a14:foregroundMark x1="15808" y1="80600" x2="18213" y2="82600"/>
                        <a14:foregroundMark x1="19931" y1="84800" x2="20962" y2="86200"/>
                        <a14:foregroundMark x1="24742" y1="89600" x2="24742" y2="89600"/>
                        <a14:foregroundMark x1="26460" y1="91000" x2="28179" y2="92200"/>
                        <a14:foregroundMark x1="94845" y1="18600" x2="94845" y2="18600"/>
                        <a14:foregroundMark x1="92440" y1="12200" x2="92440" y2="12200"/>
                        <a14:foregroundMark x1="92440" y1="10200" x2="92440" y2="10200"/>
                        <a14:foregroundMark x1="89691" y1="3800" x2="89691" y2="3800"/>
                        <a14:foregroundMark x1="86598" y1="3200" x2="86598" y2="3200"/>
                        <a14:foregroundMark x1="84536" y1="2600" x2="84536" y2="2600"/>
                        <a14:foregroundMark x1="82131" y1="2200" x2="82131" y2="2200"/>
                        <a14:foregroundMark x1="80412" y1="1800" x2="80412" y2="1800"/>
                        <a14:foregroundMark x1="79725" y1="1600" x2="79725" y2="1600"/>
                        <a14:backgroundMark x1="5155" y1="4200" x2="5155" y2="4200"/>
                        <a14:backgroundMark x1="4467" y1="2600" x2="4467" y2="2600"/>
                        <a14:backgroundMark x1="9622" y1="1600" x2="9622" y2="1600"/>
                        <a14:backgroundMark x1="2749" y1="7800" x2="2749" y2="7800"/>
                        <a14:backgroundMark x1="94845" y1="1600" x2="94845" y2="1600"/>
                        <a14:backgroundMark x1="97595" y1="2600" x2="97595" y2="2600"/>
                        <a14:backgroundMark x1="2749" y1="85200" x2="2749" y2="85200"/>
                        <a14:backgroundMark x1="6873" y1="90000" x2="6873" y2="90000"/>
                        <a14:backgroundMark x1="10653" y1="95600" x2="10653" y2="95600"/>
                        <a14:backgroundMark x1="16495" y1="97600" x2="16495" y2="97600"/>
                        <a14:backgroundMark x1="3436" y1="95200" x2="3436" y2="95200"/>
                        <a14:backgroundMark x1="3436" y1="91000" x2="3436" y2="91000"/>
                        <a14:backgroundMark x1="3436" y1="88600" x2="3436" y2="88600"/>
                        <a14:backgroundMark x1="7216" y1="96600" x2="7216" y2="96600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928" y="560202"/>
            <a:ext cx="2430702" cy="4176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6" t="4349" r="23968" b="5645"/>
          <a:stretch/>
        </p:blipFill>
        <p:spPr>
          <a:xfrm>
            <a:off x="899592" y="464465"/>
            <a:ext cx="2116677" cy="28138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22257">
            <a:off x="6598665" y="1038593"/>
            <a:ext cx="2220727" cy="166554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" r="4488"/>
          <a:stretch/>
        </p:blipFill>
        <p:spPr>
          <a:xfrm rot="21332241">
            <a:off x="640028" y="3759371"/>
            <a:ext cx="3037380" cy="252028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5" t="19942" r="1996" b="15666"/>
          <a:stretch/>
        </p:blipFill>
        <p:spPr>
          <a:xfrm rot="394631">
            <a:off x="4388462" y="4858984"/>
            <a:ext cx="2971152" cy="157183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8" name="7 Explosión 1"/>
          <p:cNvSpPr/>
          <p:nvPr/>
        </p:nvSpPr>
        <p:spPr>
          <a:xfrm>
            <a:off x="6012160" y="2648434"/>
            <a:ext cx="3208676" cy="2496317"/>
          </a:xfrm>
          <a:prstGeom prst="irregularSeal1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solidFill>
                  <a:schemeClr val="tx1"/>
                </a:solidFill>
                <a:latin typeface="Brush Script MT" panose="03060802040406070304" pitchFamily="66" charset="0"/>
              </a:rPr>
              <a:t>El Señor hizo en mi Maravillas</a:t>
            </a:r>
            <a:endParaRPr lang="es-MX" sz="2400" dirty="0">
              <a:solidFill>
                <a:schemeClr val="tx1"/>
              </a:solidFill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264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30000">
        <p14:honeycomb/>
      </p:transition>
    </mc:Choice>
    <mc:Fallback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779912" y="260648"/>
            <a:ext cx="47525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“Alguien va iluminando mi camino; pero solo y después que lo he andado”</a:t>
            </a:r>
          </a:p>
          <a:p>
            <a:pPr algn="r"/>
            <a:r>
              <a:rPr lang="es-ES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(Azul y Violeta)</a:t>
            </a:r>
            <a:endParaRPr lang="es-MX" sz="28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51520" y="836712"/>
            <a:ext cx="4176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México…</a:t>
            </a:r>
            <a:endParaRPr lang="es-MX" sz="60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4788024" y="5373216"/>
            <a:ext cx="41764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“Buscar, encontrar y vivir el querer de Dios”</a:t>
            </a:r>
            <a:endParaRPr lang="es-MX" sz="28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5 Llamada de nube"/>
          <p:cNvSpPr/>
          <p:nvPr/>
        </p:nvSpPr>
        <p:spPr>
          <a:xfrm rot="20323859" flipH="1">
            <a:off x="412595" y="4697270"/>
            <a:ext cx="4176464" cy="1917213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Y ya son 31 años!!</a:t>
            </a:r>
            <a:endParaRPr lang="es-MX" sz="32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" name="Picture 2" descr="https://pbs.twimg.com/profile_images/1097603167/rostro_de_jesus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3746" y1="6800" x2="13746" y2="6800"/>
                        <a14:foregroundMark x1="19931" y1="4600" x2="19931" y2="4600"/>
                        <a14:foregroundMark x1="17526" y1="2600" x2="17526" y2="2600"/>
                        <a14:foregroundMark x1="14777" y1="2200" x2="14777" y2="2200"/>
                        <a14:foregroundMark x1="7904" y1="6800" x2="7904" y2="6800"/>
                        <a14:foregroundMark x1="4467" y1="13200" x2="4467" y2="13200"/>
                        <a14:foregroundMark x1="7904" y1="58400" x2="7904" y2="58400"/>
                        <a14:foregroundMark x1="8591" y1="65200" x2="8591" y2="66200"/>
                        <a14:foregroundMark x1="9622" y1="67800" x2="10309" y2="69400"/>
                        <a14:foregroundMark x1="10309" y1="70400" x2="10309" y2="71400"/>
                        <a14:foregroundMark x1="10653" y1="72400" x2="11340" y2="74200"/>
                        <a14:foregroundMark x1="12027" y1="74800" x2="12371" y2="75800"/>
                        <a14:foregroundMark x1="13058" y1="76800" x2="14777" y2="79200"/>
                        <a14:foregroundMark x1="15808" y1="80600" x2="18213" y2="82600"/>
                        <a14:foregroundMark x1="19931" y1="84800" x2="20962" y2="86200"/>
                        <a14:foregroundMark x1="24742" y1="89600" x2="24742" y2="89600"/>
                        <a14:foregroundMark x1="26460" y1="91000" x2="28179" y2="92200"/>
                        <a14:foregroundMark x1="94845" y1="18600" x2="94845" y2="18600"/>
                        <a14:foregroundMark x1="92440" y1="12200" x2="92440" y2="12200"/>
                        <a14:foregroundMark x1="92440" y1="10200" x2="92440" y2="10200"/>
                        <a14:foregroundMark x1="89691" y1="3800" x2="89691" y2="3800"/>
                        <a14:foregroundMark x1="86598" y1="3200" x2="86598" y2="3200"/>
                        <a14:foregroundMark x1="84536" y1="2600" x2="84536" y2="2600"/>
                        <a14:foregroundMark x1="82131" y1="2200" x2="82131" y2="2200"/>
                        <a14:foregroundMark x1="80412" y1="1800" x2="80412" y2="1800"/>
                        <a14:foregroundMark x1="79725" y1="1600" x2="79725" y2="1600"/>
                        <a14:backgroundMark x1="5155" y1="4200" x2="5155" y2="4200"/>
                        <a14:backgroundMark x1="4467" y1="2600" x2="4467" y2="2600"/>
                        <a14:backgroundMark x1="9622" y1="1600" x2="9622" y2="1600"/>
                        <a14:backgroundMark x1="2749" y1="7800" x2="2749" y2="7800"/>
                        <a14:backgroundMark x1="94845" y1="1600" x2="94845" y2="1600"/>
                        <a14:backgroundMark x1="97595" y1="2600" x2="97595" y2="2600"/>
                        <a14:backgroundMark x1="2749" y1="85200" x2="2749" y2="85200"/>
                        <a14:backgroundMark x1="6873" y1="90000" x2="6873" y2="90000"/>
                        <a14:backgroundMark x1="10653" y1="95600" x2="10653" y2="95600"/>
                        <a14:backgroundMark x1="16495" y1="97600" x2="16495" y2="97600"/>
                        <a14:backgroundMark x1="3436" y1="95200" x2="3436" y2="95200"/>
                        <a14:backgroundMark x1="3436" y1="91000" x2="3436" y2="91000"/>
                        <a14:backgroundMark x1="3436" y1="88600" x2="3436" y2="88600"/>
                        <a14:backgroundMark x1="7216" y1="96600" x2="7216" y2="96600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685" y="1155650"/>
            <a:ext cx="2430702" cy="4176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76530"/>
            <a:ext cx="2120900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3700">
            <a:off x="5303066" y="2933631"/>
            <a:ext cx="3146381" cy="210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1691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0">
        <p14:ripple/>
      </p:transition>
    </mc:Choice>
    <mc:Fallback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</TotalTime>
  <Words>373</Words>
  <Application>Microsoft Office PowerPoint</Application>
  <PresentationFormat>Presentación en pantalla (4:3)</PresentationFormat>
  <Paragraphs>64</Paragraphs>
  <Slides>18</Slides>
  <Notes>1</Notes>
  <HiddenSlides>0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19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Misioneras De La Inmaculada Concepcion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</dc:creator>
  <cp:lastModifiedBy>.....</cp:lastModifiedBy>
  <cp:revision>65</cp:revision>
  <dcterms:created xsi:type="dcterms:W3CDTF">2015-09-19T09:50:38Z</dcterms:created>
  <dcterms:modified xsi:type="dcterms:W3CDTF">2015-10-15T18:59:12Z</dcterms:modified>
</cp:coreProperties>
</file>