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DBEA-771A-463C-BF11-C5EB2FF61A45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842E0-D029-46A3-A978-BC1D540450EE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856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842E0-D029-46A3-A978-BC1D540450E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20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s-CO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811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1266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70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45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33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952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94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51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826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67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4796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s-CO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s-CO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3D1B5-288C-4292-AE43-6EB2D42B2DC9}" type="datetimeFigureOut">
              <a:rPr lang="es-CO" smtClean="0"/>
              <a:t>23/12/2012</a:t>
            </a:fld>
            <a:endParaRPr lang="es-CO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50D3F-1621-4767-89EC-6A22D83136FD}" type="slidenum">
              <a:rPr lang="es-CO" smtClean="0"/>
              <a:t>‹N°›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164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i="1" dirty="0" smtClean="0">
                <a:solidFill>
                  <a:srgbClr val="C00000"/>
                </a:solidFill>
              </a:rPr>
              <a:t>Es Navidad, toda la tierra de fiesta</a:t>
            </a:r>
            <a:endParaRPr lang="es-CO" i="1" dirty="0">
              <a:solidFill>
                <a:srgbClr val="C0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0070C0"/>
                </a:solidFill>
              </a:rPr>
              <a:t>La fiesta porque el Señor llega</a:t>
            </a:r>
          </a:p>
          <a:p>
            <a:r>
              <a:rPr lang="es-CO" dirty="0" smtClean="0">
                <a:solidFill>
                  <a:srgbClr val="0070C0"/>
                </a:solidFill>
              </a:rPr>
              <a:t>La fiesta porque nace en el corazón de cada hombre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0616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osa Mary\Pictures\Capitulo gral\IMG_46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00451" cy="592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es-CO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Todos los días es Navidad porque</a:t>
            </a:r>
            <a:endParaRPr lang="es-CO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 rot="20628479">
            <a:off x="518961" y="2871466"/>
            <a:ext cx="691577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Dios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amor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se ha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hecho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uno</a:t>
            </a:r>
            <a:r>
              <a:rPr lang="fr-FR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fr-F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 </a:t>
            </a:r>
            <a:r>
              <a:rPr lang="fr-FR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nosotros</a:t>
            </a:r>
            <a:endParaRPr lang="fr-F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06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prstTxWarp prst="textCurveUp">
              <a:avLst/>
            </a:prstTxWarp>
          </a:bodyPr>
          <a:lstStyle/>
          <a:p>
            <a:r>
              <a:rPr lang="es-CO" dirty="0" smtClean="0"/>
              <a:t>Es Navidad, porque</a:t>
            </a:r>
            <a:endParaRPr lang="es-CO" dirty="0"/>
          </a:p>
        </p:txBody>
      </p:sp>
      <p:pic>
        <p:nvPicPr>
          <p:cNvPr id="2050" name="Picture 2" descr="D:\OTRA FOTOS COLOMBIA\COTOPAXY Y PERÚ\IMG_44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OTRA FOTOS COLOMBIA\COTOPAXY Y PERÚ\IMG_4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799">
            <a:off x="4249341" y="205777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 rot="20125457">
            <a:off x="217781" y="4062353"/>
            <a:ext cx="342678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fr-FR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Dios</a:t>
            </a:r>
            <a:r>
              <a:rPr lang="fr-FR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toma </a:t>
            </a:r>
          </a:p>
          <a:p>
            <a:pPr algn="ctr"/>
            <a:r>
              <a:rPr lang="fr-FR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Diferentes</a:t>
            </a:r>
            <a:r>
              <a:rPr lang="fr-FR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fr-FR" sz="2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rostros</a:t>
            </a:r>
            <a:endParaRPr lang="fr-FR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834003">
            <a:off x="4211960" y="3005203"/>
            <a:ext cx="410657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LeftDown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F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El </a:t>
            </a:r>
            <a:r>
              <a:rPr lang="fr-FR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amor</a:t>
            </a:r>
            <a:r>
              <a:rPr lang="fr-F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tomó</a:t>
            </a:r>
            <a:r>
              <a:rPr lang="fr-FR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fr-FR" sz="2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nuestra</a:t>
            </a:r>
            <a:endParaRPr lang="fr-FR" sz="2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fr-FR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carne</a:t>
            </a:r>
            <a:endParaRPr lang="fr-FR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5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072" y="764704"/>
            <a:ext cx="3983078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Feliz</a:t>
            </a:r>
            <a:r>
              <a:rPr lang="fr-FR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FR" sz="5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fr-FR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avidad</a:t>
            </a:r>
            <a:endParaRPr lang="fr-FR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5051" y="2967335"/>
            <a:ext cx="3713902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Joyeux Noel</a:t>
            </a:r>
            <a:endParaRPr lang="fr-FR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9357" y="4869160"/>
            <a:ext cx="548227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Mbemba</a:t>
            </a:r>
            <a:r>
              <a:rPr lang="fr-FR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fr-FR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mfuma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4988" y="1759769"/>
            <a:ext cx="4964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Merry</a:t>
            </a:r>
            <a:r>
              <a:rPr lang="fr-F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Christmas</a:t>
            </a:r>
            <a:endParaRPr lang="fr-FR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254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61</Words>
  <Application>Microsoft Office PowerPoint</Application>
  <PresentationFormat>Affichage à l'écran (4:3)</PresentationFormat>
  <Paragraphs>16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Es Navidad, toda la tierra de fiesta</vt:lpstr>
      <vt:lpstr>Todos los días es Navidad porque</vt:lpstr>
      <vt:lpstr>Es Navidad, porque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 Navidad, toda la tierra de fiesta</dc:title>
  <dc:creator>Rosa Mary</dc:creator>
  <cp:lastModifiedBy>Rosa Mary</cp:lastModifiedBy>
  <cp:revision>7</cp:revision>
  <dcterms:created xsi:type="dcterms:W3CDTF">2012-12-22T21:14:17Z</dcterms:created>
  <dcterms:modified xsi:type="dcterms:W3CDTF">2012-12-23T21:32:48Z</dcterms:modified>
</cp:coreProperties>
</file>