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17/05/2015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17/05/2015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08912" cy="504055"/>
          </a:xfrm>
        </p:spPr>
        <p:txBody>
          <a:bodyPr>
            <a:noAutofit/>
          </a:bodyPr>
          <a:lstStyle/>
          <a:p>
            <a:r>
              <a:rPr lang="fr-FR" sz="2400" dirty="0" smtClean="0"/>
              <a:t>COMPARTIR: ACTIVIDDES DEL POLO CATEDRAL DE YAUNDE</a:t>
            </a:r>
            <a:endParaRPr lang="fr-FR" sz="2400" dirty="0"/>
          </a:p>
        </p:txBody>
      </p:sp>
      <p:pic>
        <p:nvPicPr>
          <p:cNvPr id="1026" name="Picture 2" descr="C:\Users\BK\Pictures\2015-05-03\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296811" cy="547260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K\Pictures\2015-05-03\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83768" y="332656"/>
            <a:ext cx="5652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DANDO A CONOCER EL CARISMA MIC</a:t>
            </a:r>
            <a:endParaRPr lang="fr-F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K\Pictures\2015-05-03\069.JPG"/>
          <p:cNvPicPr>
            <a:picLocks noChangeAspect="1" noChangeArrowheads="1"/>
          </p:cNvPicPr>
          <p:nvPr/>
        </p:nvPicPr>
        <p:blipFill>
          <a:blip r:embed="rId2" cstate="print"/>
          <a:srcRect t="11179" r="4791"/>
          <a:stretch>
            <a:fillRect/>
          </a:stretch>
        </p:blipFill>
        <p:spPr bwMode="auto">
          <a:xfrm>
            <a:off x="755576" y="1268760"/>
            <a:ext cx="5724128" cy="395804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3075" name="Picture 3" descr="C:\Users\BK\Pictures\2015-05-03\066.JPG"/>
          <p:cNvPicPr>
            <a:picLocks noChangeAspect="1" noChangeArrowheads="1"/>
          </p:cNvPicPr>
          <p:nvPr/>
        </p:nvPicPr>
        <p:blipFill>
          <a:blip r:embed="rId3" cstate="print"/>
          <a:srcRect l="21372" t="27129" r="15174"/>
          <a:stretch>
            <a:fillRect/>
          </a:stretch>
        </p:blipFill>
        <p:spPr bwMode="auto">
          <a:xfrm>
            <a:off x="5796136" y="3645024"/>
            <a:ext cx="2736304" cy="2356773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sp>
        <p:nvSpPr>
          <p:cNvPr id="6" name="ZoneTexte 5"/>
          <p:cNvSpPr txBox="1"/>
          <p:nvPr/>
        </p:nvSpPr>
        <p:spPr>
          <a:xfrm>
            <a:off x="5940152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JÓVENES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K\Pictures\2015-05-03\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87624" y="404664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MISION COMPARTIDA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K\Pictures\2015-05-03\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091947" cy="30689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123" name="Picture 3" descr="C:\Users\BK\Pictures\2015-05-03\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4032448" cy="302433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4" name="Picture 4" descr="C:\Users\BK\Pictures\2015-05-03\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05064"/>
            <a:ext cx="3611893" cy="270892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0" y="692696"/>
            <a:ext cx="434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 OTR@S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K\Pictures\2015-05-03\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677985" cy="6237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149" name="Picture 5" descr="C:\Users\BK\Pictures\2015-05-03\109.JPG"/>
          <p:cNvPicPr>
            <a:picLocks noChangeAspect="1" noChangeArrowheads="1"/>
          </p:cNvPicPr>
          <p:nvPr/>
        </p:nvPicPr>
        <p:blipFill>
          <a:blip r:embed="rId3" cstate="print"/>
          <a:srcRect l="4198" t="14300" r="4150" b="8620"/>
          <a:stretch>
            <a:fillRect/>
          </a:stretch>
        </p:blipFill>
        <p:spPr bwMode="auto">
          <a:xfrm>
            <a:off x="4788024" y="2348880"/>
            <a:ext cx="3960440" cy="24980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Lef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5436096" y="1340768"/>
            <a:ext cx="217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MERCI SEIGNEUR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44208" y="5877272"/>
            <a:ext cx="20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GRACIAS  SEÑOR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K\Pictures\2015-05-03\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395536" y="548680"/>
            <a:ext cx="2952328" cy="554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GRACIAS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25</Words>
  <Application>Microsoft Office PowerPoint</Application>
  <PresentationFormat>Affichage à l'écran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Débit</vt:lpstr>
      <vt:lpstr>COMPARTIR: ACTIVIDDES DEL POLO CATEDRAL DE YAUNDE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COMPARTIR: ACTIVIDDES DEL POLO CATEDRAL DE YAUNDE</dc:title>
  <dc:creator>DIOS  ES FIEL</dc:creator>
  <cp:lastModifiedBy>BK</cp:lastModifiedBy>
  <cp:revision>13</cp:revision>
  <dcterms:created xsi:type="dcterms:W3CDTF">2015-05-16T13:40:06Z</dcterms:created>
  <dcterms:modified xsi:type="dcterms:W3CDTF">2015-05-17T20:56:32Z</dcterms:modified>
</cp:coreProperties>
</file>