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18"/>
  </p:notesMasterIdLst>
  <p:sldIdLst>
    <p:sldId id="266" r:id="rId8"/>
    <p:sldId id="265" r:id="rId9"/>
    <p:sldId id="257" r:id="rId10"/>
    <p:sldId id="258" r:id="rId11"/>
    <p:sldId id="259" r:id="rId12"/>
    <p:sldId id="260" r:id="rId13"/>
    <p:sldId id="261" r:id="rId14"/>
    <p:sldId id="268" r:id="rId15"/>
    <p:sldId id="262" r:id="rId16"/>
    <p:sldId id="267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par défaut" id="{4A858BE1-8632-405E-9EAC-7F9019716D1B}">
          <p14:sldIdLst>
            <p14:sldId id="266"/>
            <p14:sldId id="265"/>
          </p14:sldIdLst>
        </p14:section>
        <p14:section name="Section sans titre" id="{7908EFC1-BC2F-4575-97BA-764AD6042ED3}">
          <p14:sldIdLst>
            <p14:sldId id="257"/>
            <p14:sldId id="258"/>
            <p14:sldId id="259"/>
            <p14:sldId id="260"/>
            <p14:sldId id="261"/>
            <p14:sldId id="268"/>
            <p14:sldId id="262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5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B436F-849D-4DB7-B2B5-A0C120DF46A6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6BE43-69DA-44B1-8284-4EF3E867747A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2452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DOLOR</a:t>
            </a:r>
            <a:r>
              <a:rPr lang="fr-FR" baseline="0" dirty="0" smtClean="0"/>
              <a:t> MIEDO RABIA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6BE43-69DA-44B1-8284-4EF3E867747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9997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6BE43-69DA-44B1-8284-4EF3E867747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20230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6BE43-69DA-44B1-8284-4EF3E867747A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5504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Elipse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8A5B-3F76-4E26-B333-442782FAE1A5}" type="datetimeFigureOut">
              <a:rPr lang="es-ES">
                <a:solidFill>
                  <a:srgbClr val="FEFAC9"/>
                </a:solidFill>
              </a:rPr>
              <a:pPr>
                <a:defRPr/>
              </a:pPr>
              <a:t>22/01/2015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8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C82F-CDBB-453B-B93A-64217BA274BA}" type="slidenum">
              <a:rPr lang="es-ES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57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FF45-76C4-40B4-BD67-5EF0886A75ED}" type="datetimeFigureOut">
              <a:rPr lang="es-ES">
                <a:solidFill>
                  <a:srgbClr val="FEFAC9"/>
                </a:solidFill>
              </a:rPr>
              <a:pPr>
                <a:defRPr/>
              </a:pPr>
              <a:t>22/01/2015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F10F-C5B9-40C1-AD13-DFAF5D32C144}" type="slidenum">
              <a:rPr lang="es-ES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81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D4610-4BB5-47F6-8A16-169323DD0767}" type="datetimeFigureOut">
              <a:rPr lang="es-ES">
                <a:solidFill>
                  <a:srgbClr val="FEFAC9"/>
                </a:solidFill>
              </a:rPr>
              <a:pPr>
                <a:defRPr/>
              </a:pPr>
              <a:t>22/01/2015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C0439-3D4C-4F24-851F-979B8FE88797}" type="slidenum">
              <a:rPr lang="es-ES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605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9560A-97AC-4B7E-A9B9-1BE3678762E3}" type="datetimeFigureOut">
              <a:rPr lang="es-ES">
                <a:solidFill>
                  <a:srgbClr val="FEFAC9"/>
                </a:solidFill>
              </a:rPr>
              <a:pPr>
                <a:defRPr/>
              </a:pPr>
              <a:t>22/01/2015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8C8BC-7561-4751-BC1E-3B5CDF89BFA3}" type="slidenum">
              <a:rPr lang="es-ES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285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1F72-11BE-4A1C-BC86-45AEEA4910F2}" type="datetimeFigureOut">
              <a:rPr lang="es-ES">
                <a:solidFill>
                  <a:srgbClr val="FEFAC9"/>
                </a:solidFill>
              </a:rPr>
              <a:pPr>
                <a:defRPr/>
              </a:pPr>
              <a:t>22/01/2015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EFAC9"/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A3B6-8EBA-4FFC-8190-A53662177EFF}" type="slidenum">
              <a:rPr lang="es-ES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024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96082-CFFB-40A3-9287-0995C9F8A493}" type="datetimeFigureOut">
              <a:rPr lang="es-ES">
                <a:solidFill>
                  <a:srgbClr val="FEFAC9"/>
                </a:solidFill>
              </a:rPr>
              <a:pPr>
                <a:defRPr/>
              </a:pPr>
              <a:t>22/01/2015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EFAC9"/>
              </a:solidFill>
            </a:endParaRPr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7E67D-2BE6-4CC6-A18B-672E226F712D}" type="slidenum">
              <a:rPr lang="es-ES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654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5563-8E9C-4B6A-922A-4CA7E62C31F4}" type="slidenum">
              <a:rPr lang="es-ES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10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EFAC9"/>
              </a:solidFill>
            </a:endParaRPr>
          </a:p>
        </p:txBody>
      </p:sp>
      <p:sp>
        <p:nvSpPr>
          <p:cNvPr id="11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4F7E1-F8D6-4F55-BD2B-443D51054011}" type="datetimeFigureOut">
              <a:rPr lang="es-ES">
                <a:solidFill>
                  <a:srgbClr val="FEFAC9"/>
                </a:solidFill>
              </a:rPr>
              <a:pPr>
                <a:defRPr/>
              </a:pPr>
              <a:t>22/01/2015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0001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20335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79121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461328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3310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A32A-6CCC-4D80-A4E3-D95E10EDC2D0}" type="datetimeFigureOut">
              <a:rPr lang="es-ES">
                <a:solidFill>
                  <a:srgbClr val="FEFAC9"/>
                </a:solidFill>
              </a:rPr>
              <a:pPr>
                <a:defRPr/>
              </a:pPr>
              <a:t>22/01/2015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EFAC9"/>
              </a:solidFill>
            </a:endParaRPr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F6F7B-196C-4B8C-8B1B-51CBBDAF8843}" type="slidenum">
              <a:rPr lang="es-ES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1342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018518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629704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74642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996527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05578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471795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89196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10518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132617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512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3DAD9-E31C-46D5-99B3-F7AAC480AC33}" type="datetimeFigureOut">
              <a:rPr lang="es-ES">
                <a:solidFill>
                  <a:srgbClr val="FEFAC9"/>
                </a:solidFill>
              </a:rPr>
              <a:pPr>
                <a:defRPr/>
              </a:pPr>
              <a:t>22/01/2015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3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EFAC9"/>
              </a:solidFill>
            </a:endParaRPr>
          </a:p>
        </p:txBody>
      </p:sp>
      <p:sp>
        <p:nvSpPr>
          <p:cNvPr id="4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ABA9B-5E69-41AE-9D2D-AA68D12F11BF}" type="slidenum">
              <a:rPr lang="es-ES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2179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661389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399691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64682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43188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917639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57562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993923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5728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B42B7-90A6-4C94-847A-A049F70717F8}" type="datetimeFigureOut">
              <a:rPr lang="es-ES">
                <a:solidFill>
                  <a:srgbClr val="FEFAC9"/>
                </a:solidFill>
              </a:rPr>
              <a:pPr>
                <a:defRPr/>
              </a:pPr>
              <a:t>22/01/2015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EFAC9"/>
              </a:solidFill>
            </a:endParaRPr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9AA9-9657-4AF7-8B4F-21C433C6C45A}" type="slidenum">
              <a:rPr lang="es-ES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2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2B0BD-E2FE-4C90-A79C-092E9B65759B}" type="datetimeFigureOut">
              <a:rPr lang="es-ES">
                <a:solidFill>
                  <a:srgbClr val="FEFAC9"/>
                </a:solidFill>
              </a:rPr>
              <a:pPr>
                <a:defRPr/>
              </a:pPr>
              <a:t>22/01/2015</a:t>
            </a:fld>
            <a:endParaRPr lang="es-ES">
              <a:solidFill>
                <a:srgbClr val="FEFAC9"/>
              </a:solidFill>
            </a:endParaRPr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EFAC9"/>
              </a:solidFill>
            </a:endParaRPr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2278-2709-49E9-9ADA-6BCE24A3E25A}" type="slidenum">
              <a:rPr lang="es-ES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73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6B25F4-E4C3-4F93-A922-A02C6CDD6D11}" type="datetimeFigureOut">
              <a:rPr lang="es-ES">
                <a:solidFill>
                  <a:srgbClr val="FEFAC9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22/01/2015</a:t>
            </a:fld>
            <a:endParaRPr lang="es-ES">
              <a:solidFill>
                <a:srgbClr val="FEFA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EFA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B8DEF0-285C-46EB-945E-2F31073BE2B9}" type="slidenum">
              <a:rPr lang="es-ES">
                <a:solidFill>
                  <a:srgbClr val="FEFAC9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FEFA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450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E903413-BFE8-411F-8D07-7A768F3F0392}" type="datetimeFigureOut">
              <a:rPr lang="fr-FR" smtClean="0"/>
              <a:pPr/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7C0C1F4-17E1-44AF-B789-14D00FF2BF28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6B25F4-E4C3-4F93-A922-A02C6CDD6D11}" type="datetimeFigureOut">
              <a:rPr lang="es-ES" smtClean="0">
                <a:solidFill>
                  <a:srgbClr val="FEFAC9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22/01/2015</a:t>
            </a:fld>
            <a:endParaRPr lang="es-ES">
              <a:solidFill>
                <a:srgbClr val="FEFA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EFA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B8DEF0-285C-46EB-945E-2F31073BE2B9}" type="slidenum">
              <a:rPr lang="es-ES" smtClean="0">
                <a:solidFill>
                  <a:srgbClr val="FEFAC9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FEFA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6B25F4-E4C3-4F93-A922-A02C6CDD6D11}" type="datetimeFigureOut">
              <a:rPr lang="es-ES" smtClean="0">
                <a:solidFill>
                  <a:srgbClr val="FEFAC9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22/01/2015</a:t>
            </a:fld>
            <a:endParaRPr lang="es-ES">
              <a:solidFill>
                <a:srgbClr val="FEFA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EFA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B8DEF0-285C-46EB-945E-2F31073BE2B9}" type="slidenum">
              <a:rPr lang="es-ES" smtClean="0">
                <a:solidFill>
                  <a:srgbClr val="FEFAC9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FEFAC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6B25F4-E4C3-4F93-A922-A02C6CDD6D11}" type="datetimeFigureOut">
              <a:rPr lang="es-ES" smtClean="0">
                <a:solidFill>
                  <a:srgbClr val="FEFAC9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22/01/2015</a:t>
            </a:fld>
            <a:endParaRPr lang="es-ES">
              <a:solidFill>
                <a:srgbClr val="FEFA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EFA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B8DEF0-285C-46EB-945E-2F31073BE2B9}" type="slidenum">
              <a:rPr lang="es-ES" smtClean="0">
                <a:solidFill>
                  <a:srgbClr val="FEFAC9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FEFA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6B25F4-E4C3-4F93-A922-A02C6CDD6D11}" type="datetimeFigureOut">
              <a:rPr lang="es-ES" smtClean="0">
                <a:solidFill>
                  <a:srgbClr val="FEFAC9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22/01/2015</a:t>
            </a:fld>
            <a:endParaRPr lang="es-ES">
              <a:solidFill>
                <a:srgbClr val="FEFA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EFA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B8DEF0-285C-46EB-945E-2F31073BE2B9}" type="slidenum">
              <a:rPr lang="es-ES" smtClean="0">
                <a:solidFill>
                  <a:srgbClr val="FEFAC9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FEFAC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21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6B25F4-E4C3-4F93-A922-A02C6CDD6D11}" type="datetimeFigureOut">
              <a:rPr lang="es-ES" smtClean="0">
                <a:solidFill>
                  <a:srgbClr val="FEFAC9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22/01/2015</a:t>
            </a:fld>
            <a:endParaRPr lang="es-ES">
              <a:solidFill>
                <a:srgbClr val="FEFA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EFA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B8DEF0-285C-46EB-945E-2F31073BE2B9}" type="slidenum">
              <a:rPr lang="es-ES" smtClean="0">
                <a:solidFill>
                  <a:srgbClr val="FEFAC9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FEFAC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77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9140000">
            <a:off x="953163" y="1705212"/>
            <a:ext cx="5648623" cy="1204306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EL MISTERIO DE LA PERSONA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sz="1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roadway" panose="04040905080B02020502" pitchFamily="82" charset="0"/>
              </a:rPr>
              <a:t>COMPARTIENDO NUESTRA EXPERIENCIA,</a:t>
            </a:r>
          </a:p>
          <a:p>
            <a:r>
              <a:rPr lang="fr-FR" sz="1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roadway" panose="04040905080B02020502" pitchFamily="82" charset="0"/>
              </a:rPr>
              <a:t>CON NUEVOS AROMAS</a:t>
            </a:r>
            <a:endParaRPr lang="fr-FR" sz="12800" b="1" dirty="0">
              <a:solidFill>
                <a:schemeClr val="accent6">
                  <a:lumMod val="20000"/>
                  <a:lumOff val="80000"/>
                </a:schemeClr>
              </a:solidFill>
              <a:latin typeface="Broadway" panose="04040905080B02020502" pitchFamily="82" charset="0"/>
            </a:endParaRPr>
          </a:p>
        </p:txBody>
      </p:sp>
      <p:pic>
        <p:nvPicPr>
          <p:cNvPr id="8194" name="Picture 2" descr="http://ts3.mm.bing.net/th?id=HN.608017101532040994&amp;pid=15.1&amp;H=139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2736304" cy="23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77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K\Desktop\fotos\IMG_0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1800" y="5932179"/>
            <a:ext cx="2736304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/>
            <a:r>
              <a:rPr lang="fr-FR" sz="5400" dirty="0">
                <a:solidFill>
                  <a:schemeClr val="bg1"/>
                </a:solidFill>
                <a:latin typeface="Calibri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xmlns="" val="103644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Elipse"/>
          <p:cNvSpPr/>
          <p:nvPr/>
        </p:nvSpPr>
        <p:spPr>
          <a:xfrm>
            <a:off x="76616" y="-1"/>
            <a:ext cx="5791528" cy="3429001"/>
          </a:xfrm>
          <a:custGeom>
            <a:avLst/>
            <a:gdLst>
              <a:gd name="connsiteX0" fmla="*/ 0 w 5250642"/>
              <a:gd name="connsiteY0" fmla="*/ 2196244 h 4392488"/>
              <a:gd name="connsiteX1" fmla="*/ 2625321 w 5250642"/>
              <a:gd name="connsiteY1" fmla="*/ 0 h 4392488"/>
              <a:gd name="connsiteX2" fmla="*/ 5250642 w 5250642"/>
              <a:gd name="connsiteY2" fmla="*/ 2196244 h 4392488"/>
              <a:gd name="connsiteX3" fmla="*/ 2625321 w 5250642"/>
              <a:gd name="connsiteY3" fmla="*/ 4392488 h 4392488"/>
              <a:gd name="connsiteX4" fmla="*/ 0 w 5250642"/>
              <a:gd name="connsiteY4" fmla="*/ 2196244 h 4392488"/>
              <a:gd name="connsiteX0" fmla="*/ 1476 w 5252118"/>
              <a:gd name="connsiteY0" fmla="*/ 935079 h 3131323"/>
              <a:gd name="connsiteX1" fmla="*/ 2361326 w 5252118"/>
              <a:gd name="connsiteY1" fmla="*/ 36693 h 3131323"/>
              <a:gd name="connsiteX2" fmla="*/ 5252118 w 5252118"/>
              <a:gd name="connsiteY2" fmla="*/ 935079 h 3131323"/>
              <a:gd name="connsiteX3" fmla="*/ 2626797 w 5252118"/>
              <a:gd name="connsiteY3" fmla="*/ 3131323 h 3131323"/>
              <a:gd name="connsiteX4" fmla="*/ 1476 w 5252118"/>
              <a:gd name="connsiteY4" fmla="*/ 935079 h 3131323"/>
              <a:gd name="connsiteX0" fmla="*/ 1402 w 4632612"/>
              <a:gd name="connsiteY0" fmla="*/ 1109323 h 3143684"/>
              <a:gd name="connsiteX1" fmla="*/ 1741820 w 4632612"/>
              <a:gd name="connsiteY1" fmla="*/ 48704 h 3143684"/>
              <a:gd name="connsiteX2" fmla="*/ 4632612 w 4632612"/>
              <a:gd name="connsiteY2" fmla="*/ 947090 h 3143684"/>
              <a:gd name="connsiteX3" fmla="*/ 2007291 w 4632612"/>
              <a:gd name="connsiteY3" fmla="*/ 3143334 h 3143684"/>
              <a:gd name="connsiteX4" fmla="*/ 1402 w 4632612"/>
              <a:gd name="connsiteY4" fmla="*/ 1109323 h 3143684"/>
              <a:gd name="connsiteX0" fmla="*/ 1294 w 4101563"/>
              <a:gd name="connsiteY0" fmla="*/ 1061119 h 3095521"/>
              <a:gd name="connsiteX1" fmla="*/ 1741712 w 4101563"/>
              <a:gd name="connsiteY1" fmla="*/ 500 h 3095521"/>
              <a:gd name="connsiteX2" fmla="*/ 4101563 w 4101563"/>
              <a:gd name="connsiteY2" fmla="*/ 1179106 h 3095521"/>
              <a:gd name="connsiteX3" fmla="*/ 2007183 w 4101563"/>
              <a:gd name="connsiteY3" fmla="*/ 3095130 h 3095521"/>
              <a:gd name="connsiteX4" fmla="*/ 1294 w 4101563"/>
              <a:gd name="connsiteY4" fmla="*/ 1061119 h 3095521"/>
              <a:gd name="connsiteX0" fmla="*/ 2247 w 4102516"/>
              <a:gd name="connsiteY0" fmla="*/ 1061070 h 2712420"/>
              <a:gd name="connsiteX1" fmla="*/ 1742665 w 4102516"/>
              <a:gd name="connsiteY1" fmla="*/ 451 h 2712420"/>
              <a:gd name="connsiteX2" fmla="*/ 4102516 w 4102516"/>
              <a:gd name="connsiteY2" fmla="*/ 1179057 h 2712420"/>
              <a:gd name="connsiteX3" fmla="*/ 2096627 w 4102516"/>
              <a:gd name="connsiteY3" fmla="*/ 2711623 h 2712420"/>
              <a:gd name="connsiteX4" fmla="*/ 2247 w 4102516"/>
              <a:gd name="connsiteY4" fmla="*/ 1061070 h 271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2516" h="2712420">
                <a:moveTo>
                  <a:pt x="2247" y="1061070"/>
                </a:moveTo>
                <a:cubicBezTo>
                  <a:pt x="-56747" y="609208"/>
                  <a:pt x="1059287" y="-19214"/>
                  <a:pt x="1742665" y="451"/>
                </a:cubicBezTo>
                <a:cubicBezTo>
                  <a:pt x="2426043" y="20116"/>
                  <a:pt x="4102516" y="-33895"/>
                  <a:pt x="4102516" y="1179057"/>
                </a:cubicBezTo>
                <a:cubicBezTo>
                  <a:pt x="4102516" y="2392009"/>
                  <a:pt x="2780005" y="2731288"/>
                  <a:pt x="2096627" y="2711623"/>
                </a:cubicBezTo>
                <a:cubicBezTo>
                  <a:pt x="1413249" y="2691958"/>
                  <a:pt x="61241" y="1512932"/>
                  <a:pt x="2247" y="1061070"/>
                </a:cubicBezTo>
                <a:close/>
              </a:path>
            </a:pathLst>
          </a:custGeom>
          <a:solidFill>
            <a:schemeClr val="bg1">
              <a:lumMod val="75000"/>
              <a:alpha val="4902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15365" name="1 Grupo"/>
          <p:cNvGrpSpPr>
            <a:grpSpLocks/>
          </p:cNvGrpSpPr>
          <p:nvPr/>
        </p:nvGrpSpPr>
        <p:grpSpPr bwMode="auto">
          <a:xfrm>
            <a:off x="4932363" y="0"/>
            <a:ext cx="4211637" cy="6858000"/>
            <a:chOff x="-2058192" y="2098736"/>
            <a:chExt cx="4157999" cy="4095940"/>
          </a:xfrm>
        </p:grpSpPr>
        <p:grpSp>
          <p:nvGrpSpPr>
            <p:cNvPr id="15373" name="2 Grupo"/>
            <p:cNvGrpSpPr>
              <a:grpSpLocks/>
            </p:cNvGrpSpPr>
            <p:nvPr/>
          </p:nvGrpSpPr>
          <p:grpSpPr bwMode="auto">
            <a:xfrm>
              <a:off x="-2058191" y="2098736"/>
              <a:ext cx="4157998" cy="4095940"/>
              <a:chOff x="-2058191" y="2098736"/>
              <a:chExt cx="4157998" cy="4095940"/>
            </a:xfrm>
          </p:grpSpPr>
          <p:pic>
            <p:nvPicPr>
              <p:cNvPr id="15375" name="Picture 2" descr="C:\Users\USER\Documents\CIT ANIMADORES V CENTENARIO\1. RECURSOS COMPARTIDOS PROVINCIAS\Imagenes\Dibujos Mundo Teresiano - Ecuador\portada dentro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164" t="14204" r="23392" b="39798"/>
              <a:stretch>
                <a:fillRect/>
              </a:stretch>
            </p:blipFill>
            <p:spPr bwMode="auto">
              <a:xfrm>
                <a:off x="-2058191" y="2098736"/>
                <a:ext cx="4157998" cy="2340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" descr="C:\Users\USER\Documents\CIT ANIMADORES V CENTENARIO\1. RECURSOS COMPARTIDOS PROVINCIAS\Imagenes\Dibujos Mundo Teresiano - Ecuador\portada dentr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164" t="63303" r="50653" b="15363"/>
              <a:stretch>
                <a:fillRect/>
              </a:stretch>
            </p:blipFill>
            <p:spPr bwMode="auto">
              <a:xfrm rot="10800000">
                <a:off x="-2058191" y="4439265"/>
                <a:ext cx="4157998" cy="1755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" name="3 CuadroTexto"/>
            <p:cNvSpPr txBox="1"/>
            <p:nvPr/>
          </p:nvSpPr>
          <p:spPr>
            <a:xfrm>
              <a:off x="-2058192" y="2727482"/>
              <a:ext cx="4157999" cy="17095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3600" b="1" dirty="0">
                  <a:solidFill>
                    <a:prstClr val="black">
                      <a:lumMod val="95000"/>
                    </a:prst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La sublimación</a:t>
              </a:r>
              <a:br>
                <a:rPr lang="es-ES" sz="3600" b="1" dirty="0">
                  <a:solidFill>
                    <a:prstClr val="black">
                      <a:lumMod val="95000"/>
                    </a:prst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</a:br>
              <a:r>
                <a:rPr lang="es-ES" sz="3600" b="1" dirty="0">
                  <a:solidFill>
                    <a:prstClr val="black">
                      <a:lumMod val="95000"/>
                    </a:prst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La fundamentación de la afectividad</a:t>
              </a:r>
            </a:p>
            <a:p>
              <a:pPr algn="ctr">
                <a:defRPr/>
              </a:pPr>
              <a:endParaRPr lang="es-ES" sz="3600" b="1" dirty="0">
                <a:solidFill>
                  <a:prstClr val="black">
                    <a:lumMod val="95000"/>
                  </a:prst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7 Redondear rectángulo de esquina del mismo lado"/>
          <p:cNvSpPr/>
          <p:nvPr/>
        </p:nvSpPr>
        <p:spPr>
          <a:xfrm>
            <a:off x="395536" y="692696"/>
            <a:ext cx="4392488" cy="3672408"/>
          </a:xfrm>
          <a:prstGeom prst="round2Same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El mundo de las sensaciones, instintos, pulsiones y emociones.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Medio marco"/>
          <p:cNvSpPr/>
          <p:nvPr/>
        </p:nvSpPr>
        <p:spPr>
          <a:xfrm rot="5400000" flipH="1">
            <a:off x="7603691" y="2386803"/>
            <a:ext cx="1362210" cy="1718409"/>
          </a:xfrm>
          <a:prstGeom prst="halfFrame">
            <a:avLst>
              <a:gd name="adj1" fmla="val 7964"/>
              <a:gd name="adj2" fmla="val 1747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3980711"/>
            <a:ext cx="9143999" cy="1512168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 w="11430"/>
                <a:solidFill>
                  <a:srgbClr val="7030A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“</a:t>
            </a:r>
            <a:r>
              <a:rPr lang="es-ES" sz="5400" b="1" dirty="0">
                <a:ln w="11430"/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Integración afectiva desde el </a:t>
            </a:r>
            <a:r>
              <a:rPr lang="es-ES" sz="5400" b="1" dirty="0">
                <a:ln w="11430"/>
                <a:solidFill>
                  <a:srgbClr val="7030A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punto de vista dinámico” </a:t>
            </a:r>
          </a:p>
        </p:txBody>
      </p:sp>
      <p:sp>
        <p:nvSpPr>
          <p:cNvPr id="15371" name="12 CuadroTexto"/>
          <p:cNvSpPr txBox="1">
            <a:spLocks noChangeArrowheads="1"/>
          </p:cNvSpPr>
          <p:nvPr/>
        </p:nvSpPr>
        <p:spPr bwMode="auto">
          <a:xfrm>
            <a:off x="-21210" y="5413989"/>
            <a:ext cx="500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MIC </a:t>
            </a:r>
            <a:r>
              <a:rPr lang="es-E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Formación Votos perpetuos </a:t>
            </a:r>
            <a:endParaRPr lang="es-ES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solidFill>
                  <a:prstClr val="white"/>
                </a:solidFill>
                <a:latin typeface="All Things Pink"/>
                <a:ea typeface="All Things Pink"/>
                <a:cs typeface="All Things Pink"/>
              </a:rPr>
              <a:t>18-21/01/2015</a:t>
            </a:r>
            <a:endParaRPr lang="es-ES" b="1" dirty="0">
              <a:solidFill>
                <a:prstClr val="white"/>
              </a:solidFill>
              <a:latin typeface="All Things Pink"/>
              <a:ea typeface="All Things Pink"/>
              <a:cs typeface="All Things Pink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Marisa </a:t>
            </a:r>
            <a:r>
              <a:rPr lang="es-E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Moresco</a:t>
            </a:r>
            <a:r>
              <a:rPr lang="es-E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Carmelita de la Caridad </a:t>
            </a:r>
            <a:r>
              <a:rPr lang="es-ES" sz="1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Vedruna</a:t>
            </a:r>
            <a:endParaRPr lang="es-ES" sz="1200" dirty="0">
              <a:solidFill>
                <a:prstClr val="white"/>
              </a:solidFill>
              <a:latin typeface="All Things Pink"/>
              <a:ea typeface="All Things Pink"/>
              <a:cs typeface="All Things Pink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133164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1" cap="all" dirty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Ruaj</a:t>
            </a:r>
          </a:p>
        </p:txBody>
      </p:sp>
    </p:spTree>
    <p:extLst>
      <p:ext uri="{BB962C8B-B14F-4D97-AF65-F5344CB8AC3E}">
        <p14:creationId xmlns:p14="http://schemas.microsoft.com/office/powerpoint/2010/main" xmlns="" val="38397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5688632" cy="648072"/>
          </a:xfr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Los </a:t>
            </a:r>
            <a:r>
              <a:rPr lang="fr-FR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nuevos</a:t>
            </a:r>
            <a:r>
              <a:rPr lang="fr-FR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fr-FR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aromas</a:t>
            </a:r>
            <a:r>
              <a:rPr lang="fr-FR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que nos </a:t>
            </a:r>
            <a:r>
              <a:rPr lang="fr-FR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acompañaron</a:t>
            </a:r>
            <a:endParaRPr lang="fr-FR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BK\Desktop\fotos\IMG_0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0252" y="2599584"/>
            <a:ext cx="5713748" cy="428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7" y="1772816"/>
            <a:ext cx="29992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Impulsos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y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sublimación</a:t>
            </a:r>
            <a:endParaRPr lang="fr-FR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fr-FR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Cuerpo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sexualidad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y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amor</a:t>
            </a:r>
            <a:endParaRPr lang="fr-FR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fr-FR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Componentes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del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amor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y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enamoramiento</a:t>
            </a:r>
            <a:endParaRPr lang="fr-FR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fr-FR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Gestión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de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emociones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desagradables</a:t>
            </a:r>
            <a:endParaRPr lang="fr-FR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fr-FR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Motivaciones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de la vida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religiosa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15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K\Desktop\fotos\IMG_0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732240" cy="504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 rot="20507311">
            <a:off x="221021" y="540184"/>
            <a:ext cx="4098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IMPULSOS Y SUBLIMACION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5384217"/>
            <a:ext cx="37197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IMPULSO SEXUAL E IMPULSO AGRESIVO</a:t>
            </a:r>
          </a:p>
          <a:p>
            <a:r>
              <a:rPr lang="fr-FR" sz="2800" dirty="0" smtClean="0"/>
              <a:t>Una </a:t>
            </a:r>
            <a:r>
              <a:rPr lang="fr-FR" sz="2800" dirty="0" err="1" smtClean="0"/>
              <a:t>mirada</a:t>
            </a:r>
            <a:r>
              <a:rPr lang="fr-FR" sz="2800" dirty="0" smtClean="0"/>
              <a:t> positiva</a:t>
            </a:r>
          </a:p>
          <a:p>
            <a:endParaRPr lang="fr-FR" sz="2800" dirty="0"/>
          </a:p>
        </p:txBody>
      </p:sp>
      <p:sp>
        <p:nvSpPr>
          <p:cNvPr id="6" name="Flèche droite 5"/>
          <p:cNvSpPr/>
          <p:nvPr/>
        </p:nvSpPr>
        <p:spPr>
          <a:xfrm>
            <a:off x="3491880" y="5784618"/>
            <a:ext cx="120588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Bande perforée 6"/>
          <p:cNvSpPr/>
          <p:nvPr/>
        </p:nvSpPr>
        <p:spPr>
          <a:xfrm>
            <a:off x="4900265" y="4884518"/>
            <a:ext cx="4243735" cy="1800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FUERZAS QUE NOS HABITAN</a:t>
            </a:r>
            <a:endParaRPr lang="fr-F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56460">
            <a:off x="6888884" y="1115599"/>
            <a:ext cx="2098473" cy="19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88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K\Desktop\fotos\IMG_0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297" y="783076"/>
            <a:ext cx="6300192" cy="4725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9592" y="7647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SUBLIMACIÓN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300192" y="4631057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Cambio</a:t>
            </a:r>
            <a:r>
              <a:rPr lang="fr-FR" dirty="0" smtClean="0"/>
              <a:t> en el </a:t>
            </a:r>
            <a:r>
              <a:rPr lang="fr-FR" dirty="0" err="1" smtClean="0"/>
              <a:t>objeto</a:t>
            </a:r>
            <a:r>
              <a:rPr lang="fr-FR" dirty="0" smtClean="0"/>
              <a:t> y en el fin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impulso</a:t>
            </a:r>
            <a:r>
              <a:rPr lang="fr-FR" dirty="0" smtClean="0"/>
              <a:t>,</a:t>
            </a:r>
          </a:p>
          <a:p>
            <a:r>
              <a:rPr lang="fr-FR" dirty="0" err="1" smtClean="0"/>
              <a:t>apuntando</a:t>
            </a:r>
            <a:r>
              <a:rPr lang="fr-FR" dirty="0" smtClean="0"/>
              <a:t> </a:t>
            </a:r>
            <a:r>
              <a:rPr lang="fr-FR" dirty="0" smtClean="0"/>
              <a:t>a que </a:t>
            </a:r>
            <a:r>
              <a:rPr lang="fr-FR" dirty="0" err="1" smtClean="0"/>
              <a:t>nuestras</a:t>
            </a:r>
            <a:r>
              <a:rPr lang="fr-FR" dirty="0" smtClean="0"/>
              <a:t> </a:t>
            </a:r>
            <a:r>
              <a:rPr lang="fr-FR" dirty="0" err="1" smtClean="0"/>
              <a:t>energias</a:t>
            </a:r>
            <a:r>
              <a:rPr lang="fr-FR" dirty="0" smtClean="0"/>
              <a:t> </a:t>
            </a:r>
            <a:r>
              <a:rPr lang="fr-FR" dirty="0" err="1" smtClean="0"/>
              <a:t>estén</a:t>
            </a:r>
            <a:r>
              <a:rPr lang="fr-FR" dirty="0" smtClean="0"/>
              <a:t> </a:t>
            </a:r>
            <a:r>
              <a:rPr lang="fr-FR" dirty="0" err="1" smtClean="0"/>
              <a:t>encaminadas</a:t>
            </a:r>
            <a:r>
              <a:rPr lang="fr-FR" dirty="0" smtClean="0"/>
              <a:t> </a:t>
            </a:r>
            <a:r>
              <a:rPr lang="fr-FR" dirty="0" err="1" smtClean="0"/>
              <a:t>hacia</a:t>
            </a:r>
            <a:r>
              <a:rPr lang="fr-FR" dirty="0" smtClean="0"/>
              <a:t> </a:t>
            </a:r>
            <a:r>
              <a:rPr lang="fr-FR" dirty="0" err="1" smtClean="0"/>
              <a:t>Dios</a:t>
            </a:r>
            <a:r>
              <a:rPr lang="fr-FR" dirty="0" smtClean="0"/>
              <a:t> en el </a:t>
            </a:r>
            <a:r>
              <a:rPr lang="fr-FR" dirty="0" err="1" smtClean="0"/>
              <a:t>amor</a:t>
            </a:r>
            <a:r>
              <a:rPr lang="fr-FR" dirty="0"/>
              <a:t>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18086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K\Desktop\fotos\IMG_02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44"/>
          <a:stretch/>
        </p:blipFill>
        <p:spPr bwMode="auto">
          <a:xfrm>
            <a:off x="-29837" y="246215"/>
            <a:ext cx="3798657" cy="37458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DCIM\100___01\IMG_0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5605" y="2903070"/>
            <a:ext cx="4569227" cy="3426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4756163" y="404664"/>
            <a:ext cx="35283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Broadway" panose="04040905080B02020502" pitchFamily="82" charset="0"/>
              </a:rPr>
              <a:t>COMPONENTES DEL AMOR</a:t>
            </a:r>
            <a:endParaRPr lang="fr-FR" dirty="0">
              <a:latin typeface="Broadway" panose="04040905080B02020502" pitchFamily="8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880210" y="1957257"/>
            <a:ext cx="31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ACEPTACIÓN  DEL OTRO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rot="20759362">
            <a:off x="3569434" y="159129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COMPARTIR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rot="20311533">
            <a:off x="3705339" y="1855274"/>
            <a:ext cx="377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4"/>
                </a:solidFill>
              </a:rPr>
              <a:t>COMUNICACIÓN    ASERTIVA</a:t>
            </a:r>
            <a:endParaRPr lang="fr-FR" b="1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428" y="3833664"/>
            <a:ext cx="42886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COMPONENTES DEL ENAMORAMIENTO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 rot="20160914">
            <a:off x="32568" y="5003655"/>
            <a:ext cx="27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IDEALIZACIÓN DEL OTRO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43174" y="5357826"/>
            <a:ext cx="1974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ATRACCIÓN  </a:t>
            </a:r>
            <a:r>
              <a:rPr lang="fr-FR" b="1" dirty="0" smtClean="0">
                <a:solidFill>
                  <a:srgbClr val="7030A0"/>
                </a:solidFill>
              </a:rPr>
              <a:t>SEXUAL</a:t>
            </a:r>
            <a:endParaRPr lang="fr-F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77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K\Desktop\fotos\IMG_0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DCIM\100___01\IMG_0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5988" y="3573016"/>
            <a:ext cx="4379979" cy="3284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ZoneTexte 1"/>
          <p:cNvSpPr txBox="1"/>
          <p:nvPr/>
        </p:nvSpPr>
        <p:spPr>
          <a:xfrm rot="20581576">
            <a:off x="331017" y="4246972"/>
            <a:ext cx="3962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C000"/>
                </a:solidFill>
              </a:rPr>
              <a:t>GESTIÓN DE EMOCIONES DESAGRADABLES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3" name="Parchemin vertical 2"/>
          <p:cNvSpPr/>
          <p:nvPr/>
        </p:nvSpPr>
        <p:spPr>
          <a:xfrm>
            <a:off x="3801351" y="476671"/>
            <a:ext cx="2864626" cy="288032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 Black" panose="020B0A04020102020204" pitchFamily="34" charset="0"/>
              </a:rPr>
              <a:t>DOLOR</a:t>
            </a:r>
          </a:p>
          <a:p>
            <a:pPr algn="ctr"/>
            <a:endParaRPr lang="fr-FR" dirty="0" smtClean="0">
              <a:latin typeface="Arial Black" panose="020B0A04020102020204" pitchFamily="34" charset="0"/>
            </a:endParaRPr>
          </a:p>
          <a:p>
            <a:pPr algn="ctr"/>
            <a:r>
              <a:rPr lang="fr-FR" dirty="0" smtClean="0">
                <a:latin typeface="Arial Black" panose="020B0A04020102020204" pitchFamily="34" charset="0"/>
              </a:rPr>
              <a:t>MIEDO</a:t>
            </a:r>
          </a:p>
          <a:p>
            <a:pPr algn="ctr"/>
            <a:endParaRPr lang="fr-FR" dirty="0" smtClean="0">
              <a:latin typeface="Arial Black" panose="020B0A04020102020204" pitchFamily="34" charset="0"/>
            </a:endParaRPr>
          </a:p>
          <a:p>
            <a:pPr algn="ctr"/>
            <a:r>
              <a:rPr lang="fr-FR" dirty="0" smtClean="0">
                <a:latin typeface="Arial Black" panose="020B0A04020102020204" pitchFamily="34" charset="0"/>
              </a:rPr>
              <a:t>RABIA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907412" y="1170618"/>
            <a:ext cx="2093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NO </a:t>
            </a:r>
            <a:r>
              <a:rPr lang="fr-FR" dirty="0" smtClean="0"/>
              <a:t>NEGARLAS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DEJARLAS </a:t>
            </a:r>
            <a:r>
              <a:rPr lang="fr-FR" dirty="0" smtClean="0"/>
              <a:t>SENTIR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EXPRESARLAS </a:t>
            </a:r>
            <a:r>
              <a:rPr lang="fr-FR" dirty="0" smtClean="0"/>
              <a:t>DE FORMA ADECUADA</a:t>
            </a:r>
          </a:p>
        </p:txBody>
      </p:sp>
      <p:sp>
        <p:nvSpPr>
          <p:cNvPr id="6" name="Accolade fermante 5"/>
          <p:cNvSpPr/>
          <p:nvPr/>
        </p:nvSpPr>
        <p:spPr>
          <a:xfrm>
            <a:off x="6519029" y="908719"/>
            <a:ext cx="354295" cy="24482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echa a la derecha con muesca 6"/>
          <p:cNvSpPr/>
          <p:nvPr/>
        </p:nvSpPr>
        <p:spPr>
          <a:xfrm rot="19010132">
            <a:off x="2949278" y="3861236"/>
            <a:ext cx="1075349" cy="49693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9144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857" y="1798327"/>
            <a:ext cx="6819854" cy="362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 rot="20554052">
            <a:off x="461976" y="86919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MOTIVACIO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NES</a:t>
            </a: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99531" y="143156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PRIMARIAS</a:t>
            </a:r>
            <a:endParaRPr lang="fr-FR" dirty="0"/>
          </a:p>
        </p:txBody>
      </p:sp>
      <p:sp>
        <p:nvSpPr>
          <p:cNvPr id="4" name="Flèche droite à entaille 3"/>
          <p:cNvSpPr/>
          <p:nvPr/>
        </p:nvSpPr>
        <p:spPr>
          <a:xfrm>
            <a:off x="4391980" y="1523895"/>
            <a:ext cx="936104" cy="1846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834757" y="134454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Buscan</a:t>
            </a:r>
            <a:r>
              <a:rPr lang="fr-FR" dirty="0" smtClean="0"/>
              <a:t> </a:t>
            </a:r>
            <a:r>
              <a:rPr lang="fr-FR" dirty="0" err="1" smtClean="0"/>
              <a:t>suplir</a:t>
            </a:r>
            <a:r>
              <a:rPr lang="fr-FR" dirty="0" smtClean="0"/>
              <a:t> </a:t>
            </a:r>
            <a:r>
              <a:rPr lang="fr-FR" dirty="0" err="1" smtClean="0"/>
              <a:t>necesidades</a:t>
            </a:r>
            <a:r>
              <a:rPr lang="fr-FR" dirty="0" smtClean="0"/>
              <a:t> </a:t>
            </a:r>
            <a:r>
              <a:rPr lang="fr-FR" dirty="0" err="1" smtClean="0"/>
              <a:t>básicas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28662" y="5357826"/>
            <a:ext cx="215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SECUNDARIAS</a:t>
            </a:r>
            <a:endParaRPr lang="fr-F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64551" flipV="1">
            <a:off x="2809887" y="5558162"/>
            <a:ext cx="974725" cy="30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929058" y="5429264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El </a:t>
            </a:r>
            <a:r>
              <a:rPr lang="fr-FR" sz="2400" dirty="0" err="1" smtClean="0"/>
              <a:t>c</a:t>
            </a:r>
            <a:r>
              <a:rPr lang="fr-FR" sz="2400" dirty="0" err="1" smtClean="0"/>
              <a:t>entro</a:t>
            </a:r>
            <a:r>
              <a:rPr lang="fr-FR" sz="2400" dirty="0" smtClean="0"/>
              <a:t> </a:t>
            </a:r>
            <a:r>
              <a:rPr lang="fr-FR" sz="2400" dirty="0" smtClean="0"/>
              <a:t>es CRISTO</a:t>
            </a:r>
            <a:endParaRPr lang="fr-FR" sz="2400" dirty="0"/>
          </a:p>
        </p:txBody>
      </p:sp>
      <p:pic>
        <p:nvPicPr>
          <p:cNvPr id="10245" name="Picture 5" descr="http://ts4.mm.bing.net/th?id=HN.608007480801561179&amp;pid=15.1&amp;H=106&amp;W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9379" y="2052079"/>
            <a:ext cx="2025959" cy="13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ts4.mm.bing.net/th?id=HN.608017934749401387&amp;pid=15.1&amp;H=189&amp;W=1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00438"/>
            <a:ext cx="2000264" cy="23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646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CIM\100___01\IMG_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633003">
            <a:off x="1021625" y="1371141"/>
            <a:ext cx="6553397" cy="76944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>
            <a:spAutoFit/>
          </a:bodyPr>
          <a:lstStyle/>
          <a:p>
            <a:pPr lvl="0"/>
            <a:r>
              <a:rPr lang="fr-FR" sz="4400" dirty="0">
                <a:solidFill>
                  <a:schemeClr val="bg1"/>
                </a:solidFill>
                <a:latin typeface="Britannic Bold" panose="020B0903060703020204" pitchFamily="34" charset="0"/>
              </a:rPr>
              <a:t>RECOGEMOS LA COSECHA</a:t>
            </a:r>
          </a:p>
        </p:txBody>
      </p:sp>
    </p:spTree>
    <p:extLst>
      <p:ext uri="{BB962C8B-B14F-4D97-AF65-F5344CB8AC3E}">
        <p14:creationId xmlns:p14="http://schemas.microsoft.com/office/powerpoint/2010/main" xmlns="" val="14755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173</Words>
  <Application>Microsoft Office PowerPoint</Application>
  <PresentationFormat>Presentación en pantalla (4:3)</PresentationFormat>
  <Paragraphs>59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Papel</vt:lpstr>
      <vt:lpstr>Angles</vt:lpstr>
      <vt:lpstr>Vagues</vt:lpstr>
      <vt:lpstr>Sillage</vt:lpstr>
      <vt:lpstr>Solstice</vt:lpstr>
      <vt:lpstr>Tema de Office</vt:lpstr>
      <vt:lpstr>1_Tema de Office</vt:lpstr>
      <vt:lpstr>EL MISTERIO DE LA PERSONA</vt:lpstr>
      <vt:lpstr>Diapositiva 2</vt:lpstr>
      <vt:lpstr>Los nuevos aromas que nos acompañaron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BK</dc:creator>
  <cp:lastModifiedBy>portatil</cp:lastModifiedBy>
  <cp:revision>17</cp:revision>
  <dcterms:created xsi:type="dcterms:W3CDTF">2015-01-21T20:40:11Z</dcterms:created>
  <dcterms:modified xsi:type="dcterms:W3CDTF">2015-01-22T19:31:25Z</dcterms:modified>
</cp:coreProperties>
</file>