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9900"/>
    <a:srgbClr val="FE4052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16/12/2013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WNNjWFfRie0/UMua7kY7-oI/AAAAAAAAB8k/FaXA-08CkUQ/s1600/nacimiento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1407" y="0"/>
            <a:ext cx="9001187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E4052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5 CuadroTexto"/>
          <p:cNvSpPr txBox="1"/>
          <p:nvPr/>
        </p:nvSpPr>
        <p:spPr>
          <a:xfrm>
            <a:off x="357158" y="2333685"/>
            <a:ext cx="3786214" cy="452431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s-E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itchFamily="18" charset="0"/>
              </a:rPr>
              <a:t>HOY ES NAVIDAD</a:t>
            </a:r>
          </a:p>
          <a:p>
            <a:r>
              <a:rPr lang="es-E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oper Black" pitchFamily="18" charset="0"/>
              </a:rPr>
              <a:t>Para hacer de esta frase una realidad tenemos que cumplir una de las condiciones; sin duda la más importante: Hacer volver a acontecer la encarnación, el acercamiento de Dios al hombre</a:t>
            </a:r>
            <a:endParaRPr lang="es-ES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oper Black" pitchFamily="18" charset="0"/>
            </a:endParaRPr>
          </a:p>
        </p:txBody>
      </p:sp>
      <p:sp>
        <p:nvSpPr>
          <p:cNvPr id="7" name="6 Estrella de 5 puntas"/>
          <p:cNvSpPr/>
          <p:nvPr/>
        </p:nvSpPr>
        <p:spPr>
          <a:xfrm>
            <a:off x="7500958" y="214290"/>
            <a:ext cx="928694" cy="928694"/>
          </a:xfrm>
          <a:prstGeom prst="star5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FF9900"/>
          </a:solidFill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buNone/>
            </a:pPr>
            <a:r>
              <a:rPr lang="es-E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Todas </a:t>
            </a:r>
            <a:r>
              <a:rPr lang="es-ES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tenemos la oportunidad de hacerlo, las personas se darán cuenta de esta cercanía de Dios a ellos cuando experimenten la compasión, la empatía con las situaciones difíciles por los que atraviesan y vean en nosotras esa mano cercana de Dios que les trasmite paz, alegría, esperanza, es lo que nos trae la Navidad y nosotras lo hacemos vida hoy con los hermanos/as. </a:t>
            </a:r>
            <a:endParaRPr lang="es-ES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  <a:p>
            <a:pPr algn="ctr">
              <a:buNone/>
            </a:pPr>
            <a:r>
              <a:rPr lang="es-ES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¡</a:t>
            </a:r>
            <a:r>
              <a:rPr lang="es-ES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FELIZ NAVIDAD!</a:t>
            </a:r>
          </a:p>
          <a:p>
            <a:endParaRPr lang="es-E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4" name="Picture 2" descr="https://encrypted-tbn2.gstatic.com/images?q=tbn:ANd9GcRFpyRa1YFY3l6lqJeC3DfVGOTHQKdCBvZ0ChRUIA0w7IKtBEVbS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500570"/>
            <a:ext cx="2133600" cy="21431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00FF0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" name="Picture 2" descr="https://encrypted-tbn3.gstatic.com/images?q=tbn:ANd9GcSBAGPqA5gMbp_wtNFUkFzK3HiTWS3LN5qmGgMq1FKRltrL4O4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848495">
            <a:off x="6160839" y="4657388"/>
            <a:ext cx="2830256" cy="188340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00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110</Words>
  <PresentationFormat>Presentación en pantalla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Fatima</cp:lastModifiedBy>
  <cp:revision>3</cp:revision>
  <dcterms:modified xsi:type="dcterms:W3CDTF">2013-12-17T01:00:46Z</dcterms:modified>
</cp:coreProperties>
</file>