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4" r:id="rId3"/>
    <p:sldId id="263" r:id="rId4"/>
    <p:sldId id="275" r:id="rId5"/>
    <p:sldId id="265" r:id="rId6"/>
    <p:sldId id="27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5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32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5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39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9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62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57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95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2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83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40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1D006B9-8E51-40B1-BCDA-AA4EDD079961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17F8115-1F52-4B71-AC08-E71014B5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36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1941791" cy="67010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endParaRPr lang="es-ES" sz="6600" dirty="0" smtClean="0">
              <a:solidFill>
                <a:srgbClr val="FF0000"/>
              </a:solidFill>
              <a:latin typeface="Jokerman" panose="04090605060D06020702" pitchFamily="82" charset="0"/>
            </a:endParaRPr>
          </a:p>
          <a:p>
            <a:pPr algn="l">
              <a:lnSpc>
                <a:spcPct val="100000"/>
              </a:lnSpc>
            </a:pPr>
            <a:r>
              <a:rPr lang="es-ES" sz="66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IX -ENCUENTRO </a:t>
            </a:r>
            <a:r>
              <a:rPr lang="es-ES" sz="6600" dirty="0" smtClean="0">
                <a:solidFill>
                  <a:schemeClr val="accent4">
                    <a:lumMod val="50000"/>
                  </a:schemeClr>
                </a:solidFill>
                <a:latin typeface="Jokerman" panose="04090605060D06020702" pitchFamily="82" charset="0"/>
              </a:rPr>
              <a:t>NACIONAL </a:t>
            </a:r>
          </a:p>
          <a:p>
            <a:pPr algn="l">
              <a:lnSpc>
                <a:spcPct val="100000"/>
              </a:lnSpc>
            </a:pPr>
            <a:r>
              <a:rPr lang="es-ES" sz="6600" dirty="0" smtClean="0">
                <a:solidFill>
                  <a:srgbClr val="00B050"/>
                </a:solidFill>
                <a:latin typeface="Jokerman" panose="04090605060D06020702" pitchFamily="82" charset="0"/>
              </a:rPr>
              <a:t>DE LA P.J.M.I.C</a:t>
            </a:r>
          </a:p>
          <a:p>
            <a:pPr algn="l">
              <a:lnSpc>
                <a:spcPct val="100000"/>
              </a:lnSpc>
            </a:pPr>
            <a:r>
              <a:rPr lang="es-ES" sz="6600" dirty="0" smtClean="0">
                <a:solidFill>
                  <a:schemeClr val="accent3"/>
                </a:solidFill>
                <a:latin typeface="Jokerman" panose="04090605060D06020702" pitchFamily="82" charset="0"/>
              </a:rPr>
              <a:t>PARAGUAY</a:t>
            </a:r>
            <a:endParaRPr lang="es-ES" sz="6600" dirty="0" smtClean="0">
              <a:solidFill>
                <a:schemeClr val="accent3"/>
              </a:solidFill>
              <a:latin typeface="Jokerman" panose="04090605060D06020702" pitchFamily="82" charset="0"/>
            </a:endParaRPr>
          </a:p>
          <a:p>
            <a:pPr algn="l">
              <a:lnSpc>
                <a:spcPct val="100000"/>
              </a:lnSpc>
            </a:pPr>
            <a:r>
              <a:rPr lang="es-ES" sz="3900" dirty="0" smtClean="0">
                <a:solidFill>
                  <a:srgbClr val="7030A0"/>
                </a:solidFill>
                <a:latin typeface="Jokerman" panose="04090605060D06020702" pitchFamily="82" charset="0"/>
              </a:rPr>
              <a:t>OCTUBRE-2018</a:t>
            </a:r>
          </a:p>
          <a:p>
            <a:pPr algn="l">
              <a:lnSpc>
                <a:spcPct val="100000"/>
              </a:lnSpc>
            </a:pPr>
            <a:r>
              <a:rPr lang="es-ES" sz="3900" dirty="0" smtClean="0">
                <a:solidFill>
                  <a:srgbClr val="7030A0"/>
                </a:solidFill>
                <a:latin typeface="Jokerman" panose="04090605060D06020702" pitchFamily="82" charset="0"/>
              </a:rPr>
              <a:t>POTRERO YAPEPO</a:t>
            </a:r>
          </a:p>
          <a:p>
            <a:pPr algn="l">
              <a:lnSpc>
                <a:spcPct val="100000"/>
              </a:lnSpc>
            </a:pPr>
            <a:r>
              <a:rPr lang="es-ES" sz="3900" dirty="0" smtClean="0">
                <a:solidFill>
                  <a:srgbClr val="7030A0"/>
                </a:solidFill>
                <a:latin typeface="Jokerman" panose="04090605060D06020702" pitchFamily="82" charset="0"/>
              </a:rPr>
              <a:t>JOSE LEANDRO OVIEDO</a:t>
            </a:r>
          </a:p>
          <a:p>
            <a:pPr>
              <a:lnSpc>
                <a:spcPct val="100000"/>
              </a:lnSpc>
            </a:pPr>
            <a:endParaRPr lang="es-ES" sz="5200" dirty="0"/>
          </a:p>
        </p:txBody>
      </p:sp>
      <p:pic>
        <p:nvPicPr>
          <p:cNvPr id="4" name="Imagen 3" descr="C:\Users\PC\Downloads\logo mb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263">
            <a:off x="6741996" y="3982277"/>
            <a:ext cx="3057097" cy="2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 rot="994425">
            <a:off x="8236089" y="2319474"/>
            <a:ext cx="3739486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chemeClr val="bg1"/>
                </a:solidFill>
                <a:latin typeface="Jokerman" panose="04090605060D06020702" pitchFamily="82" charset="0"/>
              </a:rPr>
              <a:t>Lema:</a:t>
            </a:r>
          </a:p>
          <a:p>
            <a:r>
              <a:rPr lang="es-ES" sz="32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Hacer el bien abrazados a Cristo</a:t>
            </a:r>
            <a:endParaRPr lang="es-ES" sz="32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3"/>
          <a:stretch/>
        </p:blipFill>
        <p:spPr>
          <a:xfrm>
            <a:off x="197999" y="201305"/>
            <a:ext cx="6057900" cy="2828498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7"/>
          <a:stretch/>
        </p:blipFill>
        <p:spPr>
          <a:xfrm>
            <a:off x="5877742" y="3712191"/>
            <a:ext cx="6057900" cy="2972938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1" r="21752"/>
          <a:stretch/>
        </p:blipFill>
        <p:spPr>
          <a:xfrm>
            <a:off x="6701051" y="201305"/>
            <a:ext cx="5234591" cy="2752996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9" y="2946401"/>
            <a:ext cx="5679743" cy="378649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877743" y="2965544"/>
            <a:ext cx="616413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Caminata desde San </a:t>
            </a:r>
            <a:r>
              <a:rPr lang="es-ES" sz="2800" dirty="0">
                <a:solidFill>
                  <a:schemeClr val="bg1"/>
                </a:solidFill>
                <a:latin typeface="Jokerman" panose="04090605060D06020702" pitchFamily="82" charset="0"/>
              </a:rPr>
              <a:t>P</a:t>
            </a:r>
            <a:r>
              <a:rPr lang="es-ES" sz="28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edro del Paraná al lugar de misión………. </a:t>
            </a:r>
            <a:endParaRPr lang="es-ES" sz="28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4" y="228600"/>
            <a:ext cx="6057900" cy="4038600"/>
          </a:xfrm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20" y="2480481"/>
            <a:ext cx="6057900" cy="4038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80" y="228600"/>
            <a:ext cx="4288240" cy="28588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4" y="3698921"/>
            <a:ext cx="4492957" cy="299530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54638" y="196884"/>
            <a:ext cx="2552131" cy="26776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Hemos visitado 12 compañías compartiendo la palabra y la vida con las familias………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246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704">
            <a:off x="6861979" y="651306"/>
            <a:ext cx="4929685" cy="3286457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062">
            <a:off x="427922" y="263108"/>
            <a:ext cx="4947207" cy="32981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43" y="3444163"/>
            <a:ext cx="4670378" cy="31135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036">
            <a:off x="7354549" y="3541970"/>
            <a:ext cx="4499883" cy="29999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0" t="-15782" r="13998" b="15385"/>
          <a:stretch/>
        </p:blipFill>
        <p:spPr>
          <a:xfrm>
            <a:off x="47088" y="2518012"/>
            <a:ext cx="3880812" cy="43399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804012" y="226735"/>
            <a:ext cx="252483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Todos los momentos son buenos</a:t>
            </a:r>
            <a:endParaRPr lang="es-ES" sz="32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0" y="242248"/>
            <a:ext cx="4708030" cy="3138687"/>
          </a:xfr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0" y="242248"/>
            <a:ext cx="4576549" cy="3051033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85" r="2655"/>
          <a:stretch/>
        </p:blipFill>
        <p:spPr>
          <a:xfrm>
            <a:off x="4456670" y="2688609"/>
            <a:ext cx="4277898" cy="2824706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0" y="3811895"/>
            <a:ext cx="4204079" cy="2802719"/>
          </a:xfrm>
          <a:prstGeom prst="rect">
            <a:avLst/>
          </a:prstGeom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r="21038"/>
          <a:stretch/>
        </p:blipFill>
        <p:spPr>
          <a:xfrm>
            <a:off x="8926024" y="4402827"/>
            <a:ext cx="3020315" cy="22117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47" y="273713"/>
            <a:ext cx="1770115" cy="236015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797749" y="5371467"/>
            <a:ext cx="3773948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Momento de Evaluación de la Misión</a:t>
            </a:r>
            <a:endParaRPr lang="es-ES" sz="28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9" y="222145"/>
            <a:ext cx="5452174" cy="3634783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8" y="242247"/>
            <a:ext cx="5422021" cy="3614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" y="3856928"/>
            <a:ext cx="4501608" cy="3001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11" y="3323769"/>
            <a:ext cx="4646251" cy="30975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840036" y="3957851"/>
            <a:ext cx="2060812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Damos gracias Dios por todo lo regalado en este encuentro.</a:t>
            </a:r>
            <a:endParaRPr lang="es-ES" sz="24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as de bor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119</TotalTime>
  <Words>69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Corbel</vt:lpstr>
      <vt:lpstr>Jokerman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8</dc:creator>
  <cp:lastModifiedBy>Windows 8</cp:lastModifiedBy>
  <cp:revision>10</cp:revision>
  <dcterms:created xsi:type="dcterms:W3CDTF">2018-11-05T13:23:35Z</dcterms:created>
  <dcterms:modified xsi:type="dcterms:W3CDTF">2018-11-05T18:04:29Z</dcterms:modified>
</cp:coreProperties>
</file>