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2" r:id="rId3"/>
    <p:sldId id="273" r:id="rId4"/>
    <p:sldId id="274" r:id="rId5"/>
    <p:sldId id="275" r:id="rId6"/>
    <p:sldId id="263" r:id="rId7"/>
    <p:sldId id="271" r:id="rId8"/>
    <p:sldId id="276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99337-39C5-480C-9A62-28470657CDB4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01C3C-F841-4E16-8EDC-21F8DBBFF4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21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1C3C-F841-4E16-8EDC-21F8DBBFF4C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21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6EB999A-74EC-4F7B-B5D0-C40FA9EE08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280EDF9-91E1-47A6-9751-CCDEF7EA078E}" type="datetimeFigureOut">
              <a:rPr lang="es-ES" smtClean="0"/>
              <a:pPr/>
              <a:t>02/02/2015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4008" y="136586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día 26 de enero hemos compartido  con la Comunidad de Ferraz. Las hermanas del Equipo Provincial  de Andalucía Norte nos presentaron la vida y misión de las MIC  de España, luego hemos orado desde una ambientación referente al lema del Encuentro  de las jóvenes MIC:  </a:t>
            </a:r>
          </a:p>
          <a:p>
            <a:pPr algn="just"/>
            <a:r>
              <a:rPr lang="es-ES" sz="2000" dirty="0" smtClean="0"/>
              <a:t>“ Rompió el frasco … derramó el perfume…” (Mc 14, 3-9)</a:t>
            </a:r>
            <a:endParaRPr lang="es-ES" sz="2000" dirty="0"/>
          </a:p>
        </p:txBody>
      </p:sp>
      <p:pic>
        <p:nvPicPr>
          <p:cNvPr id="1026" name="Picture 2" descr="C:\Users\Helena\Desktop\fotos ferraz\DSC03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6" y="3212976"/>
            <a:ext cx="3960441" cy="34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ena\Desktop\fotos ferraz\DSC03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64" y="2996952"/>
            <a:ext cx="38312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 rot="21210902">
            <a:off x="4694101" y="6162947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92D050"/>
                </a:solidFill>
              </a:rPr>
              <a:t>Compartiendo la cena.</a:t>
            </a:r>
            <a:endParaRPr lang="es-ES" sz="2800" b="1" dirty="0">
              <a:solidFill>
                <a:srgbClr val="92D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1256" y="260648"/>
            <a:ext cx="8251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COMUNICADO ENCUENTRO</a:t>
            </a:r>
          </a:p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TORNO A LOS VOTOS PERPETUOS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4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7620000" cy="936104"/>
          </a:xfrm>
        </p:spPr>
        <p:txBody>
          <a:bodyPr/>
          <a:lstStyle/>
          <a:p>
            <a:pPr marL="114300" indent="0">
              <a:buNone/>
            </a:pPr>
            <a:r>
              <a:rPr lang="es-ES" dirty="0" smtClean="0"/>
              <a:t>Celebrando los 130 años  de misión en África, con las hermanas de la Comunidad de Pozuelo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4" descr="G:\DCIM\100___01\IMG_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62" b="15220"/>
          <a:stretch/>
        </p:blipFill>
        <p:spPr bwMode="auto">
          <a:xfrm>
            <a:off x="899592" y="1412776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595951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Agrademos a Dios por el carisma MIC en la Iglesia.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7620000" cy="2304256"/>
          </a:xfrm>
        </p:spPr>
        <p:txBody>
          <a:bodyPr/>
          <a:lstStyle/>
          <a:p>
            <a:pPr marL="114300" indent="0" algn="just">
              <a:buNone/>
            </a:pPr>
            <a:r>
              <a:rPr lang="es-ES" dirty="0" smtClean="0"/>
              <a:t> </a:t>
            </a:r>
            <a:r>
              <a:rPr lang="es-ES" sz="2400" dirty="0"/>
              <a:t>S</a:t>
            </a:r>
            <a:r>
              <a:rPr lang="es-ES" sz="2400" dirty="0" smtClean="0"/>
              <a:t>eguimos  abriendo nuestros frascos de aromas, esta vez con el  taller de Eclesiología acompañado por el Padre Abel </a:t>
            </a:r>
            <a:r>
              <a:rPr lang="es-ES" sz="2400" dirty="0" err="1" smtClean="0"/>
              <a:t>Toraño</a:t>
            </a:r>
            <a:r>
              <a:rPr lang="es-ES" sz="2400" dirty="0" smtClean="0"/>
              <a:t> </a:t>
            </a:r>
            <a:r>
              <a:rPr lang="es-ES" sz="2400" dirty="0" smtClean="0"/>
              <a:t>(jesuita). Fueron unos días intensos que nos implicaba mucha profundización de conceptos y paradigmas  desde el documento del Concilio Vaticano II. </a:t>
            </a:r>
          </a:p>
        </p:txBody>
      </p:sp>
      <p:pic>
        <p:nvPicPr>
          <p:cNvPr id="4" name="Picture 2" descr="C:\Users\Helena\Desktop\Nueva carpeta\IMG_0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8"/>
          <a:stretch/>
        </p:blipFill>
        <p:spPr bwMode="auto">
          <a:xfrm>
            <a:off x="1187624" y="2780928"/>
            <a:ext cx="5710547" cy="34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136904" cy="2736304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s-ES" sz="2800" dirty="0">
                <a:solidFill>
                  <a:srgbClr val="2F2B20"/>
                </a:solidFill>
              </a:rPr>
              <a:t>Teorías y realidades que fuimos contrastando </a:t>
            </a:r>
            <a:r>
              <a:rPr lang="es-ES" sz="2800" dirty="0" smtClean="0">
                <a:solidFill>
                  <a:srgbClr val="2F2B20"/>
                </a:solidFill>
              </a:rPr>
              <a:t>con </a:t>
            </a:r>
            <a:r>
              <a:rPr lang="es-ES" sz="2800" dirty="0">
                <a:solidFill>
                  <a:srgbClr val="2F2B20"/>
                </a:solidFill>
              </a:rPr>
              <a:t>nuestras experiencias en </a:t>
            </a:r>
            <a:r>
              <a:rPr lang="es-ES" sz="2800" dirty="0" smtClean="0">
                <a:solidFill>
                  <a:srgbClr val="2F2B20"/>
                </a:solidFill>
              </a:rPr>
              <a:t>las Iglesias locales, y que </a:t>
            </a:r>
            <a:r>
              <a:rPr lang="es-ES" sz="2800" dirty="0" smtClean="0">
                <a:solidFill>
                  <a:srgbClr val="2F2B20"/>
                </a:solidFill>
              </a:rPr>
              <a:t>nos </a:t>
            </a:r>
            <a:r>
              <a:rPr lang="es-ES" sz="2800" dirty="0" smtClean="0">
                <a:solidFill>
                  <a:srgbClr val="2F2B20"/>
                </a:solidFill>
              </a:rPr>
              <a:t>ayudó </a:t>
            </a:r>
            <a:r>
              <a:rPr lang="es-ES" sz="2800" dirty="0" smtClean="0">
                <a:solidFill>
                  <a:srgbClr val="2F2B20"/>
                </a:solidFill>
              </a:rPr>
              <a:t>a </a:t>
            </a:r>
            <a:r>
              <a:rPr lang="es-ES" sz="2800" dirty="0" smtClean="0">
                <a:solidFill>
                  <a:srgbClr val="2F2B20"/>
                </a:solidFill>
              </a:rPr>
              <a:t>confirmar </a:t>
            </a:r>
            <a:r>
              <a:rPr lang="es-ES" sz="2800" dirty="0" smtClean="0">
                <a:solidFill>
                  <a:srgbClr val="2F2B20"/>
                </a:solidFill>
              </a:rPr>
              <a:t>que somos Pueblo de </a:t>
            </a:r>
            <a:r>
              <a:rPr lang="es-ES" sz="2800" dirty="0" smtClean="0">
                <a:solidFill>
                  <a:srgbClr val="2F2B20"/>
                </a:solidFill>
              </a:rPr>
              <a:t>Dios.</a:t>
            </a:r>
          </a:p>
        </p:txBody>
      </p:sp>
      <p:pic>
        <p:nvPicPr>
          <p:cNvPr id="6" name="Picture 3" descr="C:\Users\Helena\Desktop\Nueva carpeta\IMG_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072080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7" descr="G:\DCIM\100___01\IMG_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2924"/>
          <a:stretch/>
        </p:blipFill>
        <p:spPr bwMode="auto">
          <a:xfrm>
            <a:off x="4572000" y="2996952"/>
            <a:ext cx="3989617" cy="33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s-ES" b="1" dirty="0" smtClean="0"/>
              <a:t>Los Modelos de </a:t>
            </a:r>
            <a:r>
              <a:rPr lang="es-ES" b="1" dirty="0" smtClean="0"/>
              <a:t>Iglesia </a:t>
            </a:r>
            <a:r>
              <a:rPr lang="es-ES" b="1" dirty="0" smtClean="0"/>
              <a:t>según el teólogo </a:t>
            </a:r>
            <a:r>
              <a:rPr lang="es-ES" b="1" dirty="0" err="1" smtClean="0"/>
              <a:t>Avery</a:t>
            </a:r>
            <a:r>
              <a:rPr lang="es-ES" b="1" dirty="0" smtClean="0"/>
              <a:t> Dulles:</a:t>
            </a:r>
          </a:p>
          <a:p>
            <a:pPr marL="114300" indent="0">
              <a:buNone/>
            </a:pPr>
            <a:r>
              <a:rPr lang="es-ES" b="1" dirty="0" smtClean="0"/>
              <a:t>Institución, Comunión </a:t>
            </a:r>
            <a:r>
              <a:rPr lang="es-ES" b="1" dirty="0" smtClean="0"/>
              <a:t>Mística, </a:t>
            </a:r>
            <a:r>
              <a:rPr lang="es-ES" b="1" dirty="0" smtClean="0"/>
              <a:t>Sacramento, Heraldo, Servidora y Comunidad de Discípulos.</a:t>
            </a:r>
            <a:endParaRPr lang="es-ES" b="1" dirty="0"/>
          </a:p>
        </p:txBody>
      </p:sp>
      <p:pic>
        <p:nvPicPr>
          <p:cNvPr id="4" name="Picture 6" descr="C:\Users\Helena\Desktop\CURSO POZUELO\CURSO POZUELO 2\IMG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84042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Helena\Desktop\CURSO POZUELO\CURSO POZUELO 3\SAM_0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6171"/>
            <a:ext cx="2942460" cy="2206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DCIM\100___01\IMG_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46" y="3356992"/>
            <a:ext cx="4622720" cy="3467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76872"/>
            <a:ext cx="3851473" cy="288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3842" y="332656"/>
            <a:ext cx="72464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L</a:t>
            </a:r>
            <a:r>
              <a:rPr lang="es-ES" sz="2800" dirty="0" smtClean="0"/>
              <a:t>a tarea apostólica de la Iglesia como servicio al Reino de Dios, se puede concretizar a través de: </a:t>
            </a:r>
            <a:endParaRPr lang="es-ES" sz="2800" dirty="0" smtClean="0"/>
          </a:p>
          <a:p>
            <a:pPr algn="ctr"/>
            <a:r>
              <a:rPr lang="es-ES" sz="2800" dirty="0" smtClean="0"/>
              <a:t>servicio </a:t>
            </a:r>
            <a:r>
              <a:rPr lang="es-ES" sz="2800" dirty="0" smtClean="0"/>
              <a:t>de la palabra de Dios, </a:t>
            </a:r>
            <a:endParaRPr lang="es-ES" sz="2800" dirty="0" smtClean="0"/>
          </a:p>
          <a:p>
            <a:pPr algn="ctr"/>
            <a:r>
              <a:rPr lang="es-ES" sz="2800" dirty="0" smtClean="0"/>
              <a:t>sacramentos </a:t>
            </a:r>
            <a:r>
              <a:rPr lang="es-ES" sz="2800" dirty="0" smtClean="0"/>
              <a:t>y </a:t>
            </a:r>
            <a:endParaRPr lang="es-ES" sz="2800" dirty="0" smtClean="0"/>
          </a:p>
          <a:p>
            <a:pPr algn="ctr"/>
            <a:r>
              <a:rPr lang="es-ES" sz="2800" dirty="0" smtClean="0"/>
              <a:t>la </a:t>
            </a:r>
            <a:r>
              <a:rPr lang="es-ES" sz="2800" dirty="0" smtClean="0"/>
              <a:t>caridad.</a:t>
            </a:r>
            <a:r>
              <a:rPr lang="es-ES" sz="4000" dirty="0" smtClean="0">
                <a:latin typeface="Algerian" panose="04020705040A02060702" pitchFamily="82" charset="0"/>
              </a:rPr>
              <a:t> </a:t>
            </a:r>
            <a:endParaRPr lang="es-ES" sz="4000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C:\Users\Helena\Desktop\Nueva carpeta\IMG_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3" y="2996952"/>
            <a:ext cx="4294143" cy="32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1424" y="578297"/>
            <a:ext cx="604867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Algerian" panose="04020705040A02060702" pitchFamily="82" charset="0"/>
              </a:rPr>
              <a:t>conclusión</a:t>
            </a:r>
            <a:r>
              <a:rPr lang="es-ES" sz="5400" b="1" dirty="0" smtClean="0">
                <a:latin typeface="Algerian" panose="04020705040A02060702" pitchFamily="82" charset="0"/>
              </a:rPr>
              <a:t> </a:t>
            </a:r>
            <a:endParaRPr lang="es-ES" sz="5400" b="1" dirty="0">
              <a:latin typeface="Algerian" panose="04020705040A020607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772816"/>
            <a:ext cx="7740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s-ES" sz="2400" b="1" dirty="0" smtClean="0">
                <a:latin typeface="Baskerville Old Face" panose="02020602080505020303" pitchFamily="18" charset="0"/>
              </a:rPr>
              <a:t>Reconocemos que somos pueblo de Dios que escucha y anuncia su Palabra.</a:t>
            </a:r>
          </a:p>
          <a:p>
            <a:pPr marL="457200" indent="-457200" algn="just">
              <a:lnSpc>
                <a:spcPct val="150000"/>
              </a:lnSpc>
            </a:pPr>
            <a:r>
              <a:rPr lang="es-ES" sz="2400" b="1" dirty="0" smtClean="0">
                <a:latin typeface="Baskerville Old Face" panose="02020602080505020303" pitchFamily="18" charset="0"/>
              </a:rPr>
              <a:t>Como Iglesia estamos llamadas a: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Baskerville Old Face" panose="02020602080505020303" pitchFamily="18" charset="0"/>
              </a:rPr>
              <a:t>Vivir en unidad y comunión. 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Baskerville Old Face" panose="02020602080505020303" pitchFamily="18" charset="0"/>
              </a:rPr>
              <a:t>Actuar en libertad y conciencia, reconociendo nuestros errores y discerniendo la voluntad de Dios.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Baskerville Old Face" panose="02020602080505020303" pitchFamily="18" charset="0"/>
              </a:rPr>
              <a:t>Crecer en el amor y en el servicio . </a:t>
            </a:r>
          </a:p>
        </p:txBody>
      </p:sp>
    </p:spTree>
    <p:extLst>
      <p:ext uri="{BB962C8B-B14F-4D97-AF65-F5344CB8AC3E}">
        <p14:creationId xmlns:p14="http://schemas.microsoft.com/office/powerpoint/2010/main" val="27844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ena\Desktop\fotos ferraz\DSC039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"/>
          <a:stretch/>
        </p:blipFill>
        <p:spPr bwMode="auto">
          <a:xfrm>
            <a:off x="720913" y="448133"/>
            <a:ext cx="7270125" cy="59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4355976" y="-30476"/>
            <a:ext cx="2988840" cy="1656184"/>
          </a:xfrm>
          <a:prstGeom prst="cloudCallout">
            <a:avLst>
              <a:gd name="adj1" fmla="val -67651"/>
              <a:gd name="adj2" fmla="val 74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lgerian" panose="04020705040A02060702" pitchFamily="82" charset="0"/>
              </a:rPr>
              <a:t>Gracias </a:t>
            </a:r>
            <a:endParaRPr lang="es-E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287</Words>
  <Application>Microsoft Office PowerPoint</Application>
  <PresentationFormat>Presentación en pantalla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Eclesiología</dc:title>
  <dc:creator>Helena</dc:creator>
  <cp:lastModifiedBy>----</cp:lastModifiedBy>
  <cp:revision>44</cp:revision>
  <dcterms:created xsi:type="dcterms:W3CDTF">2015-01-29T20:25:30Z</dcterms:created>
  <dcterms:modified xsi:type="dcterms:W3CDTF">2015-02-02T12:17:28Z</dcterms:modified>
</cp:coreProperties>
</file>