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3" r:id="rId6"/>
    <p:sldId id="262" r:id="rId7"/>
    <p:sldId id="264" r:id="rId8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6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6170-2DEC-4A6F-A46A-BA550AC80ED3}" type="datetimeFigureOut">
              <a:rPr lang="es-AR" smtClean="0"/>
              <a:pPr/>
              <a:t>27/02/2013</a:t>
            </a:fld>
            <a:endParaRPr lang="es-AR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74165FD-69D0-4B51-88A2-95D2D48BF9C0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6170-2DEC-4A6F-A46A-BA550AC80ED3}" type="datetimeFigureOut">
              <a:rPr lang="es-AR" smtClean="0"/>
              <a:pPr/>
              <a:t>27/02/2013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165FD-69D0-4B51-88A2-95D2D48BF9C0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6170-2DEC-4A6F-A46A-BA550AC80ED3}" type="datetimeFigureOut">
              <a:rPr lang="es-AR" smtClean="0"/>
              <a:pPr/>
              <a:t>27/02/2013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165FD-69D0-4B51-88A2-95D2D48BF9C0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6170-2DEC-4A6F-A46A-BA550AC80ED3}" type="datetimeFigureOut">
              <a:rPr lang="es-AR" smtClean="0"/>
              <a:pPr/>
              <a:t>27/02/2013</a:t>
            </a:fld>
            <a:endParaRPr lang="es-AR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s-AR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74165FD-69D0-4B51-88A2-95D2D48BF9C0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6170-2DEC-4A6F-A46A-BA550AC80ED3}" type="datetimeFigureOut">
              <a:rPr lang="es-AR" smtClean="0"/>
              <a:pPr/>
              <a:t>27/02/2013</a:t>
            </a:fld>
            <a:endParaRPr lang="es-AR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165FD-69D0-4B51-88A2-95D2D48BF9C0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6170-2DEC-4A6F-A46A-BA550AC80ED3}" type="datetimeFigureOut">
              <a:rPr lang="es-AR" smtClean="0"/>
              <a:pPr/>
              <a:t>27/02/2013</a:t>
            </a:fld>
            <a:endParaRPr lang="es-AR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165FD-69D0-4B51-88A2-95D2D48BF9C0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6170-2DEC-4A6F-A46A-BA550AC80ED3}" type="datetimeFigureOut">
              <a:rPr lang="es-AR" smtClean="0"/>
              <a:pPr/>
              <a:t>27/02/2013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74165FD-69D0-4B51-88A2-95D2D48BF9C0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6170-2DEC-4A6F-A46A-BA550AC80ED3}" type="datetimeFigureOut">
              <a:rPr lang="es-AR" smtClean="0"/>
              <a:pPr/>
              <a:t>27/02/2013</a:t>
            </a:fld>
            <a:endParaRPr lang="es-AR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165FD-69D0-4B51-88A2-95D2D48BF9C0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6170-2DEC-4A6F-A46A-BA550AC80ED3}" type="datetimeFigureOut">
              <a:rPr lang="es-AR" smtClean="0"/>
              <a:pPr/>
              <a:t>27/02/2013</a:t>
            </a:fld>
            <a:endParaRPr lang="es-AR"/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165FD-69D0-4B51-88A2-95D2D48BF9C0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6170-2DEC-4A6F-A46A-BA550AC80ED3}" type="datetimeFigureOut">
              <a:rPr lang="es-AR" smtClean="0"/>
              <a:pPr/>
              <a:t>27/02/2013</a:t>
            </a:fld>
            <a:endParaRPr lang="es-AR"/>
          </a:p>
        </p:txBody>
      </p:sp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165FD-69D0-4B51-88A2-95D2D48BF9C0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6170-2DEC-4A6F-A46A-BA550AC80ED3}" type="datetimeFigureOut">
              <a:rPr lang="es-AR" smtClean="0"/>
              <a:pPr/>
              <a:t>27/02/2013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165FD-69D0-4B51-88A2-95D2D48BF9C0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BE46170-2DEC-4A6F-A46A-BA550AC80ED3}" type="datetimeFigureOut">
              <a:rPr lang="es-AR" smtClean="0"/>
              <a:pPr/>
              <a:t>27/02/2013</a:t>
            </a:fld>
            <a:endParaRPr lang="es-AR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4165FD-69D0-4B51-88A2-95D2D48BF9C0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827584" y="0"/>
            <a:ext cx="712879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s-ES" sz="6600" b="1" dirty="0" smtClean="0">
                <a:latin typeface="Edwardian Script ITC" pitchFamily="66" charset="0"/>
              </a:rPr>
              <a:t>Capitulo Provincial      </a:t>
            </a:r>
            <a:r>
              <a:rPr lang="es-ES" sz="6600" b="1" dirty="0" smtClean="0">
                <a:latin typeface="Edwardian Script ITC" pitchFamily="66" charset="0"/>
              </a:rPr>
              <a:t>Argentina</a:t>
            </a:r>
            <a:endParaRPr lang="es-ES" sz="5400" b="1" dirty="0" smtClean="0">
              <a:latin typeface="Edwardian Script ITC" pitchFamily="66" charset="0"/>
            </a:endParaRPr>
          </a:p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es-ES" sz="5400" b="1" dirty="0" smtClean="0">
                <a:latin typeface="Edwardian Script ITC" pitchFamily="66" charset="0"/>
              </a:rPr>
              <a:t>22  Al  27 Febrero </a:t>
            </a:r>
            <a:r>
              <a:rPr lang="es-ES" sz="5400" b="1" dirty="0" smtClean="0">
                <a:latin typeface="Edwardian Script ITC" pitchFamily="66" charset="0"/>
              </a:rPr>
              <a:t>2013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es-ES" sz="5400" b="1" dirty="0" smtClean="0">
              <a:latin typeface="Edwardian Script ITC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es-ES" sz="5400" b="1" dirty="0" smtClean="0">
              <a:latin typeface="Edwardian Script ITC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0" y="4797152"/>
            <a:ext cx="8892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Algerian" pitchFamily="82" charset="0"/>
              </a:rPr>
              <a:t>Residencia </a:t>
            </a:r>
            <a:endParaRPr lang="es-ES" sz="4000" dirty="0" smtClean="0">
              <a:latin typeface="Algerian" pitchFamily="82" charset="0"/>
            </a:endParaRPr>
          </a:p>
          <a:p>
            <a:pPr algn="ctr"/>
            <a:r>
              <a:rPr lang="es-ES" sz="4000" dirty="0" smtClean="0">
                <a:latin typeface="Algerian" pitchFamily="82" charset="0"/>
              </a:rPr>
              <a:t>la Inmaculada en Buenos Aires</a:t>
            </a:r>
            <a:endParaRPr lang="es-AR" sz="4000" dirty="0">
              <a:latin typeface="Algerian" pitchFamily="82" charset="0"/>
            </a:endParaRPr>
          </a:p>
        </p:txBody>
      </p:sp>
      <p:pic>
        <p:nvPicPr>
          <p:cNvPr id="5" name="4 Imagen"/>
          <p:cNvPicPr/>
          <p:nvPr/>
        </p:nvPicPr>
        <p:blipFill>
          <a:blip r:embed="rId2" cstate="print">
            <a:lum bright="-20000" contrast="40000"/>
          </a:blip>
          <a:srcRect t="23529"/>
          <a:stretch>
            <a:fillRect/>
          </a:stretch>
        </p:blipFill>
        <p:spPr bwMode="auto">
          <a:xfrm>
            <a:off x="3059832" y="3068960"/>
            <a:ext cx="2304256" cy="1656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967536" y="1052736"/>
            <a:ext cx="4176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latin typeface="Algerian" pitchFamily="82" charset="0"/>
                <a:ea typeface="Times New Roman" pitchFamily="18" charset="0"/>
                <a:cs typeface="Algerian" pitchFamily="82" charset="0"/>
              </a:rPr>
              <a:t>Con  actitud disponible orante y agradecida iniciamos nuestro III Capitulo Provincial de Argentina</a:t>
            </a:r>
          </a:p>
          <a:p>
            <a:pPr algn="ctr"/>
            <a:endParaRPr lang="es-AR" sz="3200" b="1" dirty="0">
              <a:latin typeface="Calisto MT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680520" cy="424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827584" y="4653136"/>
            <a:ext cx="705678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Algerian" pitchFamily="82" charset="0"/>
              </a:rPr>
              <a:t>En un ambiente de escucha y acogida a la palabra, contemplamos y sentimos la fuerza de la Ruah que nos ilumina a cada una de las hermanas capitulares y nos anima a vivir este acontecimiento de la congregación, de la Provincia  de la iglesia. y alimentadas con el texto bíblico de </a:t>
            </a:r>
            <a:r>
              <a:rPr kumimoji="0" lang="es-E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Algerian" pitchFamily="82" charset="0"/>
              </a:rPr>
              <a:t>jN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Algerian" pitchFamily="82" charset="0"/>
              </a:rPr>
              <a:t> 2, 1-11 LAS BODAS DE CANA.</a:t>
            </a:r>
            <a:endParaRPr kumimoji="0" lang="es-E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6660232" y="908720"/>
            <a:ext cx="2483768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Algerian" pitchFamily="82" charset="0"/>
              </a:rPr>
              <a:t>" HAGAN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Algerian" pitchFamily="82" charset="0"/>
              </a:rPr>
              <a:t>LO QUE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Algerian" pitchFamily="82" charset="0"/>
              </a:rPr>
              <a:t>EL LES DIGA"</a:t>
            </a:r>
            <a:endParaRPr kumimoji="0" lang="es-ES" sz="6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gerian" pitchFamily="82" charset="0"/>
            </a:endParaRPr>
          </a:p>
        </p:txBody>
      </p:sp>
      <p:pic>
        <p:nvPicPr>
          <p:cNvPr id="4100" name="Picture 4" descr="100_23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6050508" cy="4534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259632" y="5229200"/>
            <a:ext cx="64087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Algerian" pitchFamily="82" charset="0"/>
              </a:rPr>
              <a:t>LA REFLEXION DE LA MISTICA QUE SE VIVIO EN EL CAPITULO GENERAL NOS INVITA A MIRAR NUESTRA PROPIA AGUA, NUESTRA TINAJA Y RECONOCER LA CANTIDAD Y CALIDAD DEL AGUA DE MI VIDA.</a:t>
            </a:r>
            <a:endParaRPr kumimoji="0" lang="es-E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467544" y="476672"/>
            <a:ext cx="835292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400" dirty="0" smtClean="0">
                <a:latin typeface="Algerian" pitchFamily="82" charset="0"/>
                <a:ea typeface="Times New Roman" pitchFamily="18" charset="0"/>
                <a:cs typeface="Algerian" pitchFamily="82" charset="0"/>
              </a:rPr>
              <a:t>Nos sentimos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Algerian" pitchFamily="82" charset="0"/>
              </a:rPr>
              <a:t> LLAMADAS E INVITADAS A ENTRAR A LA FIESTA DE BODAS,SENTARNOS  A LA MESA,CON NUESTRAS FORTALEZAS Y DEBILIDADES PROPIAS DEL CAMINAR DE CADA DIA, CON LA ESPERANZA GOZOSA DE CATAR Y SABOREAR EL VINO NUEVO DE LA FIESTA.</a:t>
            </a:r>
            <a:endParaRPr kumimoji="0" lang="es-E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gerian" pitchFamily="82" charset="0"/>
            </a:endParaRPr>
          </a:p>
        </p:txBody>
      </p:sp>
      <p:pic>
        <p:nvPicPr>
          <p:cNvPr id="2050" name="Picture 2" descr="100_0371"/>
          <p:cNvPicPr>
            <a:picLocks noChangeAspect="1" noChangeArrowheads="1"/>
          </p:cNvPicPr>
          <p:nvPr/>
        </p:nvPicPr>
        <p:blipFill>
          <a:blip r:embed="rId2" cstate="print"/>
          <a:srcRect b="5736"/>
          <a:stretch>
            <a:fillRect/>
          </a:stretch>
        </p:blipFill>
        <p:spPr bwMode="auto">
          <a:xfrm>
            <a:off x="2339752" y="2924944"/>
            <a:ext cx="460851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12968" cy="9787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s-ES" dirty="0" smtClean="0">
              <a:latin typeface="Algerian" pitchFamily="82" charset="0"/>
            </a:endParaRP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latin typeface="Algerian" pitchFamily="82" charset="0"/>
              </a:rPr>
              <a:t>Compartimos la Memoria Informativa con sus luces y sombras, Dios estuvo grande con nosotras por eso estamos alegres,</a:t>
            </a:r>
          </a:p>
          <a:p>
            <a:pPr>
              <a:buFont typeface="Wingdings" pitchFamily="2" charset="2"/>
              <a:buChar char="ü"/>
            </a:pPr>
            <a:endParaRPr lang="es-ES" dirty="0" smtClean="0">
              <a:latin typeface="Algerian" pitchFamily="82" charset="0"/>
            </a:endParaRPr>
          </a:p>
          <a:p>
            <a:pPr>
              <a:buFont typeface="Wingdings" pitchFamily="2" charset="2"/>
              <a:buChar char="ü"/>
            </a:pPr>
            <a:endParaRPr lang="es-ES" dirty="0" smtClean="0">
              <a:latin typeface="Algerian" pitchFamily="82" charset="0"/>
            </a:endParaRPr>
          </a:p>
          <a:p>
            <a:pPr>
              <a:buFont typeface="Wingdings" pitchFamily="2" charset="2"/>
              <a:buChar char="ü"/>
            </a:pPr>
            <a:endParaRPr lang="es-ES" dirty="0" smtClean="0">
              <a:latin typeface="Algerian" pitchFamily="82" charset="0"/>
            </a:endParaRPr>
          </a:p>
          <a:p>
            <a:pPr>
              <a:buFont typeface="Wingdings" pitchFamily="2" charset="2"/>
              <a:buChar char="ü"/>
            </a:pPr>
            <a:endParaRPr lang="es-ES" dirty="0" smtClean="0">
              <a:latin typeface="Algerian" pitchFamily="82" charset="0"/>
            </a:endParaRPr>
          </a:p>
          <a:p>
            <a:pPr>
              <a:buFont typeface="Wingdings" pitchFamily="2" charset="2"/>
              <a:buChar char="ü"/>
            </a:pPr>
            <a:endParaRPr lang="es-ES" dirty="0" smtClean="0">
              <a:latin typeface="Algerian" pitchFamily="82" charset="0"/>
            </a:endParaRPr>
          </a:p>
          <a:p>
            <a:pPr>
              <a:buFont typeface="Wingdings" pitchFamily="2" charset="2"/>
              <a:buChar char="ü"/>
            </a:pPr>
            <a:endParaRPr lang="es-ES" dirty="0" smtClean="0">
              <a:latin typeface="Algerian" pitchFamily="82" charset="0"/>
            </a:endParaRPr>
          </a:p>
          <a:p>
            <a:pPr>
              <a:buFont typeface="Wingdings" pitchFamily="2" charset="2"/>
              <a:buChar char="ü"/>
            </a:pPr>
            <a:endParaRPr lang="es-ES" dirty="0" smtClean="0">
              <a:latin typeface="Algerian" pitchFamily="82" charset="0"/>
            </a:endParaRPr>
          </a:p>
          <a:p>
            <a:endParaRPr lang="es-ES" dirty="0" smtClean="0">
              <a:latin typeface="Algerian" pitchFamily="82" charset="0"/>
            </a:endParaRPr>
          </a:p>
          <a:p>
            <a:endParaRPr lang="es-ES" dirty="0" smtClean="0">
              <a:latin typeface="Algerian" pitchFamily="82" charset="0"/>
            </a:endParaRPr>
          </a:p>
          <a:p>
            <a:endParaRPr lang="es-ES" dirty="0" smtClean="0">
              <a:latin typeface="Algerian" pitchFamily="82" charset="0"/>
            </a:endParaRPr>
          </a:p>
          <a:p>
            <a:endParaRPr lang="es-ES" dirty="0" smtClean="0">
              <a:latin typeface="Algerian" pitchFamily="82" charset="0"/>
            </a:endParaRP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latin typeface="Algerian" pitchFamily="82" charset="0"/>
              </a:rPr>
              <a:t>  Compartimos  el caminar del P.J.V</a:t>
            </a:r>
          </a:p>
          <a:p>
            <a:endParaRPr lang="es-ES" dirty="0" smtClean="0">
              <a:latin typeface="Algerian" pitchFamily="82" charset="0"/>
            </a:endParaRP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latin typeface="Algerian" pitchFamily="82" charset="0"/>
              </a:rPr>
              <a:t> Compartimos la Memoria Económica </a:t>
            </a:r>
          </a:p>
          <a:p>
            <a:endParaRPr lang="es-ES" dirty="0" smtClean="0">
              <a:latin typeface="Algerian" pitchFamily="82" charset="0"/>
            </a:endParaRPr>
          </a:p>
          <a:p>
            <a:endParaRPr lang="es-ES" dirty="0" smtClean="0">
              <a:latin typeface="Algerian" pitchFamily="82" charset="0"/>
            </a:endParaRPr>
          </a:p>
          <a:p>
            <a:r>
              <a:rPr lang="es-ES" dirty="0" smtClean="0">
                <a:latin typeface="Algerian" pitchFamily="82" charset="0"/>
              </a:rPr>
              <a:t>                                             </a:t>
            </a:r>
            <a:endParaRPr lang="es-ES" dirty="0" smtClean="0">
              <a:latin typeface="Algerian" pitchFamily="82" charset="0"/>
            </a:endParaRPr>
          </a:p>
          <a:p>
            <a:endParaRPr lang="es-ES" dirty="0" smtClean="0">
              <a:latin typeface="Algerian" pitchFamily="82" charset="0"/>
            </a:endParaRPr>
          </a:p>
          <a:p>
            <a:r>
              <a:rPr lang="es-ES" dirty="0" smtClean="0">
                <a:latin typeface="Algerian" pitchFamily="82" charset="0"/>
              </a:rPr>
              <a:t>  con alegría acogimos a las laicas, que  nos compartieron su proceso M.I.C</a:t>
            </a:r>
          </a:p>
          <a:p>
            <a:endParaRPr lang="es-ES" dirty="0" smtClean="0">
              <a:latin typeface="Algerian" pitchFamily="82" charset="0"/>
            </a:endParaRPr>
          </a:p>
          <a:p>
            <a:endParaRPr lang="es-ES" dirty="0" smtClean="0">
              <a:latin typeface="Algerian" pitchFamily="82" charset="0"/>
            </a:endParaRPr>
          </a:p>
          <a:p>
            <a:endParaRPr lang="es-ES" dirty="0" smtClean="0">
              <a:latin typeface="Algerian" pitchFamily="82" charset="0"/>
            </a:endParaRPr>
          </a:p>
          <a:p>
            <a:endParaRPr lang="es-ES" dirty="0" smtClean="0">
              <a:latin typeface="Algerian" pitchFamily="82" charset="0"/>
            </a:endParaRPr>
          </a:p>
          <a:p>
            <a:endParaRPr lang="es-ES" dirty="0" smtClean="0">
              <a:latin typeface="Algerian" pitchFamily="82" charset="0"/>
            </a:endParaRPr>
          </a:p>
          <a:p>
            <a:endParaRPr lang="es-ES" dirty="0" smtClean="0">
              <a:latin typeface="Algerian" pitchFamily="82" charset="0"/>
            </a:endParaRPr>
          </a:p>
          <a:p>
            <a:endParaRPr lang="es-ES" dirty="0" smtClean="0">
              <a:latin typeface="Algerian" pitchFamily="82" charset="0"/>
            </a:endParaRPr>
          </a:p>
          <a:p>
            <a:endParaRPr lang="es-ES" dirty="0" smtClean="0">
              <a:latin typeface="Algerian" pitchFamily="82" charset="0"/>
            </a:endParaRPr>
          </a:p>
          <a:p>
            <a:endParaRPr lang="es-ES" dirty="0" smtClean="0">
              <a:latin typeface="Algerian" pitchFamily="82" charset="0"/>
            </a:endParaRPr>
          </a:p>
          <a:p>
            <a:endParaRPr lang="es-ES" dirty="0" smtClean="0">
              <a:latin typeface="Algerian" pitchFamily="82" charset="0"/>
            </a:endParaRPr>
          </a:p>
          <a:p>
            <a:endParaRPr lang="es-ES" dirty="0" smtClean="0">
              <a:latin typeface="Algerian" pitchFamily="82" charset="0"/>
            </a:endParaRPr>
          </a:p>
          <a:p>
            <a:endParaRPr lang="es-ES" dirty="0" smtClean="0">
              <a:latin typeface="Algerian" pitchFamily="82" charset="0"/>
            </a:endParaRPr>
          </a:p>
        </p:txBody>
      </p:sp>
      <p:pic>
        <p:nvPicPr>
          <p:cNvPr id="2051" name="Picture 3" descr="100_046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547664" y="1340768"/>
            <a:ext cx="2880320" cy="2109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100_04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924944"/>
            <a:ext cx="3224562" cy="242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00_24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60648"/>
            <a:ext cx="8496943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100_2410"/>
          <p:cNvPicPr>
            <a:picLocks noChangeAspect="1" noChangeArrowheads="1"/>
          </p:cNvPicPr>
          <p:nvPr/>
        </p:nvPicPr>
        <p:blipFill>
          <a:blip r:embed="rId3" cstate="print"/>
          <a:srcRect l="11550" t="40638" r="82937" b="48248"/>
          <a:stretch>
            <a:fillRect/>
          </a:stretch>
        </p:blipFill>
        <p:spPr bwMode="auto">
          <a:xfrm>
            <a:off x="5940152" y="2420888"/>
            <a:ext cx="43204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187624" y="4077072"/>
            <a:ext cx="6480720" cy="1692771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Algerian" pitchFamily="82" charset="0"/>
              </a:rPr>
              <a:t>Queridas hermanas nos confiamos a sus oraciones  y continuamos en sintonía. Hasta el próximo comunicado</a:t>
            </a:r>
            <a:endParaRPr kumimoji="0" lang="es-ES" sz="2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051720" y="544522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dirty="0" smtClean="0">
                <a:latin typeface="Algerian" pitchFamily="82" charset="0"/>
              </a:rPr>
              <a:t>Gracias por tanto cariño manifestado a través de sus saludos</a:t>
            </a:r>
            <a:endParaRPr lang="es-AR" dirty="0">
              <a:latin typeface="Algerian" pitchFamily="82" charset="0"/>
            </a:endParaRPr>
          </a:p>
        </p:txBody>
      </p:sp>
      <p:pic>
        <p:nvPicPr>
          <p:cNvPr id="1027" name="Picture 3" descr="100_0387"/>
          <p:cNvPicPr>
            <a:picLocks noChangeAspect="1" noChangeArrowheads="1"/>
          </p:cNvPicPr>
          <p:nvPr/>
        </p:nvPicPr>
        <p:blipFill>
          <a:blip r:embed="rId2" cstate="print"/>
          <a:srcRect t="6004"/>
          <a:stretch>
            <a:fillRect/>
          </a:stretch>
        </p:blipFill>
        <p:spPr bwMode="auto">
          <a:xfrm>
            <a:off x="1403648" y="404664"/>
            <a:ext cx="6387525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jes">
  <a:themeElements>
    <a:clrScheme name="Viaje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j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398</TotalTime>
  <Words>245</Words>
  <Application>Microsoft Office PowerPoint</Application>
  <PresentationFormat>Presentación en pantalla (4:3)</PresentationFormat>
  <Paragraphs>44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Viajes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</vt:vector>
  </TitlesOfParts>
  <Company>Windows XP Colossus Edition 2 Reloaded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Colossus User</dc:creator>
  <cp:lastModifiedBy>Colossus User</cp:lastModifiedBy>
  <cp:revision>51</cp:revision>
  <dcterms:created xsi:type="dcterms:W3CDTF">2013-02-25T03:01:09Z</dcterms:created>
  <dcterms:modified xsi:type="dcterms:W3CDTF">2013-02-27T22:11:06Z</dcterms:modified>
</cp:coreProperties>
</file>