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6170-2DEC-4A6F-A46A-BA550AC80ED3}" type="datetimeFigureOut">
              <a:rPr lang="es-AR" smtClean="0"/>
              <a:pPr/>
              <a:t>02/03/2013</a:t>
            </a:fld>
            <a:endParaRPr lang="es-AR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74165FD-69D0-4B51-88A2-95D2D48BF9C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6170-2DEC-4A6F-A46A-BA550AC80ED3}" type="datetimeFigureOut">
              <a:rPr lang="es-AR" smtClean="0"/>
              <a:pPr/>
              <a:t>02/03/2013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65FD-69D0-4B51-88A2-95D2D48BF9C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6170-2DEC-4A6F-A46A-BA550AC80ED3}" type="datetimeFigureOut">
              <a:rPr lang="es-AR" smtClean="0"/>
              <a:pPr/>
              <a:t>02/03/2013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65FD-69D0-4B51-88A2-95D2D48BF9C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6170-2DEC-4A6F-A46A-BA550AC80ED3}" type="datetimeFigureOut">
              <a:rPr lang="es-AR" smtClean="0"/>
              <a:pPr/>
              <a:t>02/03/2013</a:t>
            </a:fld>
            <a:endParaRPr lang="es-A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A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74165FD-69D0-4B51-88A2-95D2D48BF9C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6170-2DEC-4A6F-A46A-BA550AC80ED3}" type="datetimeFigureOut">
              <a:rPr lang="es-AR" smtClean="0"/>
              <a:pPr/>
              <a:t>02/03/2013</a:t>
            </a:fld>
            <a:endParaRPr lang="es-AR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65FD-69D0-4B51-88A2-95D2D48BF9C0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6170-2DEC-4A6F-A46A-BA550AC80ED3}" type="datetimeFigureOut">
              <a:rPr lang="es-AR" smtClean="0"/>
              <a:pPr/>
              <a:t>02/03/2013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65FD-69D0-4B51-88A2-95D2D48BF9C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6170-2DEC-4A6F-A46A-BA550AC80ED3}" type="datetimeFigureOut">
              <a:rPr lang="es-AR" smtClean="0"/>
              <a:pPr/>
              <a:t>02/03/2013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74165FD-69D0-4B51-88A2-95D2D48BF9C0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6170-2DEC-4A6F-A46A-BA550AC80ED3}" type="datetimeFigureOut">
              <a:rPr lang="es-AR" smtClean="0"/>
              <a:pPr/>
              <a:t>02/03/2013</a:t>
            </a:fld>
            <a:endParaRPr lang="es-AR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65FD-69D0-4B51-88A2-95D2D48BF9C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6170-2DEC-4A6F-A46A-BA550AC80ED3}" type="datetimeFigureOut">
              <a:rPr lang="es-AR" smtClean="0"/>
              <a:pPr/>
              <a:t>02/03/2013</a:t>
            </a:fld>
            <a:endParaRPr lang="es-AR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65FD-69D0-4B51-88A2-95D2D48BF9C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6170-2DEC-4A6F-A46A-BA550AC80ED3}" type="datetimeFigureOut">
              <a:rPr lang="es-AR" smtClean="0"/>
              <a:pPr/>
              <a:t>02/03/2013</a:t>
            </a:fld>
            <a:endParaRPr lang="es-AR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65FD-69D0-4B51-88A2-95D2D48BF9C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6170-2DEC-4A6F-A46A-BA550AC80ED3}" type="datetimeFigureOut">
              <a:rPr lang="es-AR" smtClean="0"/>
              <a:pPr/>
              <a:t>02/03/2013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65FD-69D0-4B51-88A2-95D2D48BF9C0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BE46170-2DEC-4A6F-A46A-BA550AC80ED3}" type="datetimeFigureOut">
              <a:rPr lang="es-AR" smtClean="0"/>
              <a:pPr/>
              <a:t>02/03/2013</a:t>
            </a:fld>
            <a:endParaRPr lang="es-AR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4165FD-69D0-4B51-88A2-95D2D48BF9C0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95536" y="2204864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En un lindo ambiente por grupos buscamos a la luz del espíritu como hacer vida en nuestra provincia las Opciones de nuestro XXIII Capitulo General.  Lo presentamos luego en plenario.</a:t>
            </a:r>
            <a:endParaRPr lang="es-AR" dirty="0"/>
          </a:p>
        </p:txBody>
      </p:sp>
      <p:pic>
        <p:nvPicPr>
          <p:cNvPr id="1026" name="Picture 2" descr="100_04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365104"/>
            <a:ext cx="3032801" cy="227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100_04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3024336" cy="227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51520" y="188640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Estamos nuevamente con ustedes</a:t>
            </a:r>
            <a:endParaRPr lang="es-AR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131840" y="105273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FF0000"/>
                </a:solidFill>
              </a:rPr>
              <a:t>INTUIMOS</a:t>
            </a:r>
            <a:endParaRPr lang="es-A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404664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Después de reuniones en los grupo, en plenario  se presento nuestro Documento Capitular, al que haremos vida durante este nuevo cuatrienio</a:t>
            </a:r>
            <a:endParaRPr lang="es-AR" dirty="0"/>
          </a:p>
        </p:txBody>
      </p:sp>
      <p:pic>
        <p:nvPicPr>
          <p:cNvPr id="2050" name="Picture 2" descr="100_0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5400600" cy="405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00_04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356992"/>
            <a:ext cx="442849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79512" y="1268760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Entramos en una nueva etapa: La del </a:t>
            </a:r>
            <a:r>
              <a:rPr lang="es-ES" dirty="0" smtClean="0"/>
              <a:t>compromiso</a:t>
            </a:r>
          </a:p>
          <a:p>
            <a:endParaRPr lang="es-ES" dirty="0" smtClean="0"/>
          </a:p>
          <a:p>
            <a:r>
              <a:rPr lang="es-ES" dirty="0" smtClean="0"/>
              <a:t>                                                                                            </a:t>
            </a:r>
            <a:endParaRPr lang="es-ES" dirty="0" smtClean="0"/>
          </a:p>
          <a:p>
            <a:endParaRPr lang="es-ES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2195736" y="33265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FF0000"/>
                </a:solidFill>
              </a:rPr>
              <a:t>Nos comprometemos</a:t>
            </a:r>
            <a:endParaRPr lang="es-AR" sz="3600" b="1" dirty="0" smtClean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211960" y="2132856"/>
            <a:ext cx="4608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ES" dirty="0" smtClean="0"/>
              <a:t>Una mañana de reflexión sobre la autoridad, que fue enriquecida en el compartir por grupos</a:t>
            </a:r>
            <a:endParaRPr lang="es-A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4766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 La tarde nos encontró dialogando distintos temas que atañen a nuestro caminar.</a:t>
            </a:r>
          </a:p>
        </p:txBody>
      </p:sp>
      <p:pic>
        <p:nvPicPr>
          <p:cNvPr id="3" name="Picture 3" descr="100_0511"/>
          <p:cNvPicPr>
            <a:picLocks noChangeAspect="1" noChangeArrowheads="1"/>
          </p:cNvPicPr>
          <p:nvPr/>
        </p:nvPicPr>
        <p:blipFill>
          <a:blip r:embed="rId2" cstate="print"/>
          <a:srcRect l="20244" t="15288" b="6862"/>
          <a:stretch>
            <a:fillRect/>
          </a:stretch>
        </p:blipFill>
        <p:spPr bwMode="auto">
          <a:xfrm>
            <a:off x="2339752" y="1484784"/>
            <a:ext cx="4032448" cy="286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1547664" y="4869160"/>
            <a:ext cx="5652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Fue bonito llegar a concretar que como signo por los  100 años en Argentina nos comprometemos a apoyar económicamente a la nueva fundación que  tiene encomendada el </a:t>
            </a:r>
            <a:r>
              <a:rPr lang="es-ES" dirty="0" smtClean="0"/>
              <a:t>Equipo </a:t>
            </a:r>
            <a:r>
              <a:rPr lang="es-ES" dirty="0" smtClean="0"/>
              <a:t>G</a:t>
            </a:r>
            <a:r>
              <a:rPr lang="es-ES" dirty="0" smtClean="0"/>
              <a:t>eneral</a:t>
            </a:r>
            <a:r>
              <a:rPr lang="es-ES" dirty="0" smtClean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188640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En un clima de oración que nuestra hermana  Superiora General nos ayudo a crear, dialogamos y votamos que el nuevo </a:t>
            </a:r>
            <a:r>
              <a:rPr lang="es-ES" dirty="0" smtClean="0"/>
              <a:t>equipo </a:t>
            </a:r>
            <a:r>
              <a:rPr lang="es-ES" dirty="0" smtClean="0"/>
              <a:t>este conformado por La Superiora y Provincial y dos Consejeras. </a:t>
            </a:r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r>
              <a:rPr lang="es-ES" dirty="0" smtClean="0"/>
              <a:t>Con aplausos y alegría recibimos al Nuevo </a:t>
            </a:r>
            <a:r>
              <a:rPr lang="es-ES" dirty="0" smtClean="0"/>
              <a:t>Equipo : </a:t>
            </a:r>
            <a:r>
              <a:rPr lang="es-ES" dirty="0" smtClean="0"/>
              <a:t>Superiora provincial Evangelina Navarro , Ecónoma Mercedes Ramírez, Vicaria Rosario Soria</a:t>
            </a:r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899592" y="558924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le dimos gracias a Dios y al equipo saliente por su servicio prestado</a:t>
            </a:r>
            <a:endParaRPr lang="es-AR" dirty="0"/>
          </a:p>
        </p:txBody>
      </p:sp>
      <p:pic>
        <p:nvPicPr>
          <p:cNvPr id="3074" name="Picture 2" descr="100_05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149080"/>
            <a:ext cx="3103637" cy="233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100_05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348880"/>
            <a:ext cx="394284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332656"/>
            <a:ext cx="83529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 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algn="ctr"/>
            <a:r>
              <a:rPr lang="es-ES" dirty="0" smtClean="0"/>
              <a:t>Y enviadas por el Espíritu de Jesús volvemos con gozo a nuestras comunidades para</a:t>
            </a:r>
          </a:p>
          <a:p>
            <a:pPr algn="ctr"/>
            <a:r>
              <a:rPr lang="es-ES" dirty="0" smtClean="0"/>
              <a:t> contar todo lo que hemos visto y oído en esta gran fiesta de bodas </a:t>
            </a:r>
            <a:r>
              <a:rPr lang="es-ES" dirty="0" smtClean="0"/>
              <a:t>dispuestas a hacer lo que El nos diga para saborear el vino nuevo  </a:t>
            </a:r>
            <a:endParaRPr lang="es-AR" dirty="0"/>
          </a:p>
        </p:txBody>
      </p:sp>
      <p:pic>
        <p:nvPicPr>
          <p:cNvPr id="1026" name="Picture 2" descr="100_05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76672"/>
            <a:ext cx="5688632" cy="425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491</TotalTime>
  <Words>243</Words>
  <Application>Microsoft Office PowerPoint</Application>
  <PresentationFormat>Presentación en pantalla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Viajes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Company>Windows XP Colossus Edition 2 Reloaded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Colossus User</dc:creator>
  <cp:lastModifiedBy>Colossus User</cp:lastModifiedBy>
  <cp:revision>64</cp:revision>
  <dcterms:created xsi:type="dcterms:W3CDTF">2013-02-25T03:01:09Z</dcterms:created>
  <dcterms:modified xsi:type="dcterms:W3CDTF">2013-03-02T13:16:28Z</dcterms:modified>
</cp:coreProperties>
</file>