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/>
              <a:t>Hoy comienza la Celebración de los 200 años de M. Alfonsa Cavin, que estos tiempos sea una profunda oración y acción como nos mostró con su vida, comenzar a ser una familia no sólo de sangre sino de corazón, trabajar y luchar teniendo como fuerza nuestra Fe infinita y creciente en Dios.</a:t>
            </a:r>
            <a:br>
              <a:rPr lang="es-ES" dirty="0" smtClean="0"/>
            </a:br>
            <a:r>
              <a:rPr lang="es-ES" sz="2000" dirty="0" smtClean="0">
                <a:solidFill>
                  <a:srgbClr val="002060"/>
                </a:solidFill>
                <a:latin typeface="Berlin Sans FB Demi" pitchFamily="34" charset="0"/>
              </a:rPr>
              <a:t>María Belén Duarte Samudio</a:t>
            </a:r>
            <a:br>
              <a:rPr lang="es-ES" sz="2000" dirty="0" smtClean="0">
                <a:solidFill>
                  <a:srgbClr val="002060"/>
                </a:solidFill>
                <a:latin typeface="Berlin Sans FB Demi" pitchFamily="34" charset="0"/>
              </a:rPr>
            </a:br>
            <a:r>
              <a:rPr lang="es-ES" sz="2000" dirty="0" smtClean="0">
                <a:solidFill>
                  <a:srgbClr val="002060"/>
                </a:solidFill>
                <a:latin typeface="Berlin Sans FB Demi" pitchFamily="34" charset="0"/>
              </a:rPr>
              <a:t>San Pedro del Paraná-Paraguay</a:t>
            </a:r>
            <a:br>
              <a:rPr lang="es-ES" sz="2000" dirty="0" smtClean="0">
                <a:solidFill>
                  <a:srgbClr val="002060"/>
                </a:solidFill>
                <a:latin typeface="Berlin Sans FB Demi" pitchFamily="34" charset="0"/>
              </a:rPr>
            </a:br>
            <a:r>
              <a:rPr lang="es-ES" sz="2000" dirty="0" smtClean="0">
                <a:solidFill>
                  <a:srgbClr val="002060"/>
                </a:solidFill>
                <a:latin typeface="Berlin Sans FB Demi" pitchFamily="34" charset="0"/>
              </a:rPr>
              <a:t>17 de noviembre del 2015</a:t>
            </a:r>
            <a:endParaRPr lang="es-ES" sz="2000" dirty="0">
              <a:solidFill>
                <a:srgbClr val="002060"/>
              </a:solidFill>
              <a:latin typeface="Berlin Sans FB Demi" pitchFamily="34" charset="0"/>
            </a:endParaRPr>
          </a:p>
        </p:txBody>
      </p:sp>
      <p:sp>
        <p:nvSpPr>
          <p:cNvPr id="5" name="4 Corazón"/>
          <p:cNvSpPr/>
          <p:nvPr/>
        </p:nvSpPr>
        <p:spPr>
          <a:xfrm>
            <a:off x="500034" y="5786454"/>
            <a:ext cx="1000132" cy="928694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Hoy comienza la Celebración de los 200 años de M. Alfonsa Cavin, que estos tiempos sea una profunda oración y acción como nos mostró con su vida, comenzar a ser una familia no sólo de sangre sino de corazón, trabajar y luchar teniendo como fuerza nuestra Fe infinita y creciente en Dios. María Belén Duarte Samudio San Pedro del Paraná-Paraguay 17 de noviembre del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Hoy comienza la Celebración de los 200 años de M. Alfonsa Cavin, que estos tiempos sea una profunda oración y acción como nos mostró con su vida, comenzar a ser una familia no sólo de sangre sino de corazón, trabajar y luchar teniendo como fuerza nuestra Fe infinita y creciente en Dios. María Belén Duarte Samudio San Pedro del Paraná-Paraguay 17 de noviembre del 2015</dc:title>
  <cp:lastModifiedBy>Fatima</cp:lastModifiedBy>
  <cp:revision>1</cp:revision>
  <dcterms:modified xsi:type="dcterms:W3CDTF">2015-11-17T17:30:25Z</dcterms:modified>
</cp:coreProperties>
</file>