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61" r:id="rId2"/>
    <p:sldId id="262" r:id="rId3"/>
    <p:sldId id="267" r:id="rId4"/>
    <p:sldId id="257" r:id="rId5"/>
    <p:sldId id="258" r:id="rId6"/>
    <p:sldId id="259" r:id="rId7"/>
    <p:sldId id="260" r:id="rId8"/>
    <p:sldId id="263" r:id="rId9"/>
    <p:sldId id="264" r:id="rId10"/>
    <p:sldId id="265" r:id="rId11"/>
    <p:sldId id="266" r:id="rId12"/>
    <p:sldId id="268" r:id="rId1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8" autoAdjust="0"/>
    <p:restoredTop sz="94624" autoAdjust="0"/>
  </p:normalViewPr>
  <p:slideViewPr>
    <p:cSldViewPr>
      <p:cViewPr>
        <p:scale>
          <a:sx n="51" d="100"/>
          <a:sy n="51" d="100"/>
        </p:scale>
        <p:origin x="-1416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5BF636-60D1-42EB-85A2-C0C50D1ED784}" type="datetimeFigureOut">
              <a:rPr lang="es-ES" smtClean="0"/>
              <a:t>28/11/2016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C50A96-040A-4510-9278-1BF675EA1202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50A96-040A-4510-9278-1BF675EA1202}" type="slidenum">
              <a:rPr lang="es-ES" smtClean="0"/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50A96-040A-4510-9278-1BF675EA1202}" type="slidenum">
              <a:rPr lang="es-ES" smtClean="0"/>
              <a:t>2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A847CFC-816F-41D0-AAC0-9BF4FEBC753E}" type="datetimeFigureOut">
              <a:rPr lang="es-ES" smtClean="0"/>
              <a:pPr/>
              <a:t>28/11/2016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ES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A847CFC-816F-41D0-AAC0-9BF4FEBC753E}" type="datetimeFigureOut">
              <a:rPr lang="es-ES" smtClean="0"/>
              <a:pPr/>
              <a:t>28/11/2016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A847CFC-816F-41D0-AAC0-9BF4FEBC753E}" type="datetimeFigureOut">
              <a:rPr lang="es-ES" smtClean="0"/>
              <a:pPr/>
              <a:t>28/11/2016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ES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28/11/2016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28/11/2016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A847CFC-816F-41D0-AAC0-9BF4FEBC753E}" type="datetimeFigureOut">
              <a:rPr lang="es-ES" smtClean="0"/>
              <a:pPr/>
              <a:t>28/11/2016</a:t>
            </a:fld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28/11/2016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A847CFC-816F-41D0-AAC0-9BF4FEBC753E}" type="datetimeFigureOut">
              <a:rPr lang="es-ES" smtClean="0"/>
              <a:pPr/>
              <a:t>28/11/2016</a:t>
            </a:fld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A847CFC-816F-41D0-AAC0-9BF4FEBC753E}" type="datetimeFigureOut">
              <a:rPr lang="es-ES" smtClean="0"/>
              <a:pPr/>
              <a:t>28/11/2016</a:t>
            </a:fld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28/11/2016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LMODENA\Desktop\36.%20Pasi&#243;n%20Misionera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2000240"/>
            <a:ext cx="3500462" cy="2785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Rectángulo"/>
          <p:cNvSpPr/>
          <p:nvPr/>
        </p:nvSpPr>
        <p:spPr>
          <a:xfrm>
            <a:off x="1142976" y="0"/>
            <a:ext cx="684344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18415" cmpd="sng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Doscientos años después…  </a:t>
            </a:r>
            <a:endParaRPr lang="es-ES" sz="5400" b="0" cap="none" spc="0" dirty="0">
              <a:ln w="18415" cmpd="sng">
                <a:solidFill>
                  <a:srgbClr val="00B0F0"/>
                </a:solidFill>
                <a:prstDash val="solid"/>
              </a:ln>
              <a:solidFill>
                <a:srgbClr val="00B0F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 rot="19388069">
            <a:off x="554401" y="4647524"/>
            <a:ext cx="22265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Gozo</a:t>
            </a:r>
            <a:endParaRPr lang="es-ES" sz="54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sp>
        <p:nvSpPr>
          <p:cNvPr id="4" name="3 Rectángulo"/>
          <p:cNvSpPr/>
          <p:nvPr/>
        </p:nvSpPr>
        <p:spPr>
          <a:xfrm rot="19124038">
            <a:off x="6400058" y="1796617"/>
            <a:ext cx="21130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Ánimo</a:t>
            </a:r>
            <a:endParaRPr lang="es-E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 rot="19729147">
            <a:off x="4710875" y="4203564"/>
            <a:ext cx="43535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Esperanza</a:t>
            </a:r>
            <a:endParaRPr lang="es-E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428728" y="5934670"/>
            <a:ext cx="64294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100" dirty="0" smtClean="0">
                <a:ln w="18000">
                  <a:solidFill>
                    <a:schemeClr val="tx1"/>
                  </a:solidFill>
                  <a:prstDash val="solid"/>
                </a:ln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Nos acercan a ti.</a:t>
            </a:r>
            <a:endParaRPr lang="es-ES" sz="5400" b="1" cap="none" spc="100" dirty="0">
              <a:ln w="18000">
                <a:solidFill>
                  <a:schemeClr val="tx1"/>
                </a:solidFill>
                <a:prstDash val="solid"/>
              </a:ln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8" name="7 Rectángulo"/>
          <p:cNvSpPr/>
          <p:nvPr/>
        </p:nvSpPr>
        <p:spPr>
          <a:xfrm rot="19725136">
            <a:off x="324874" y="1880728"/>
            <a:ext cx="22541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Alegría</a:t>
            </a:r>
            <a:endParaRPr lang="es-E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785786" y="3500438"/>
            <a:ext cx="12917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900" cmpd="sng">
                  <a:solidFill>
                    <a:srgbClr val="00B050">
                      <a:alpha val="55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FE</a:t>
            </a:r>
            <a:endParaRPr lang="es-ES" sz="5400" b="1" cap="none" spc="0" dirty="0">
              <a:ln w="900" cmpd="sng">
                <a:solidFill>
                  <a:srgbClr val="00B050">
                    <a:alpha val="55000"/>
                  </a:srgbClr>
                </a:solidFill>
                <a:prstDash val="solid"/>
              </a:ln>
              <a:solidFill>
                <a:srgbClr val="00B05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16" name="36. Pasión Misioner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22530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2" grpId="0" build="p"/>
      <p:bldP spid="3" grpId="0" build="p"/>
      <p:bldP spid="4" grpId="0" build="p"/>
      <p:bldP spid="5" grpId="0" build="p"/>
      <p:bldP spid="6" grpId="0" build="p"/>
      <p:bldP spid="8" grpId="0" build="p"/>
      <p:bldP spid="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57158" y="642919"/>
            <a:ext cx="5786478" cy="58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00375" algn="l"/>
              </a:tabLst>
            </a:pPr>
            <a:r>
              <a:rPr kumimoji="0" lang="es-ES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Sun" pitchFamily="2" charset="-122"/>
                <a:ea typeface="SimSun" pitchFamily="2" charset="-122"/>
                <a:cs typeface="Times New Roman" pitchFamily="18" charset="0"/>
              </a:rPr>
              <a:t>ALFONSA, ALFONSA</a:t>
            </a:r>
            <a:endParaRPr kumimoji="0" lang="es-E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imSun" pitchFamily="2" charset="-122"/>
              <a:ea typeface="SimSun" pitchFamily="2" charset="-122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00375" algn="l"/>
              </a:tabLst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Sun" pitchFamily="2" charset="-122"/>
                <a:ea typeface="SimSun" pitchFamily="2" charset="-122"/>
                <a:cs typeface="Times New Roman" pitchFamily="18" charset="0"/>
              </a:rPr>
              <a:t>Alfonsa, Alfonsa	En su hermoso cielo</a:t>
            </a: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imSun" pitchFamily="2" charset="-122"/>
              <a:ea typeface="SimSun" pitchFamily="2" charset="-122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00375" algn="l"/>
              </a:tabLst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Sun" pitchFamily="2" charset="-122"/>
                <a:ea typeface="SimSun" pitchFamily="2" charset="-122"/>
                <a:cs typeface="Times New Roman" pitchFamily="18" charset="0"/>
              </a:rPr>
              <a:t>de Dios compañera	su manto te cuelga</a:t>
            </a: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imSun" pitchFamily="2" charset="-122"/>
              <a:ea typeface="SimSun" pitchFamily="2" charset="-122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00375" algn="l"/>
              </a:tabLst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Sun" pitchFamily="2" charset="-122"/>
                <a:ea typeface="SimSun" pitchFamily="2" charset="-122"/>
                <a:cs typeface="Times New Roman" pitchFamily="18" charset="0"/>
              </a:rPr>
              <a:t>corazón de fuego	la Madre amada</a:t>
            </a: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imSun" pitchFamily="2" charset="-122"/>
              <a:ea typeface="SimSun" pitchFamily="2" charset="-122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00375" algn="l"/>
              </a:tabLst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Sun" pitchFamily="2" charset="-122"/>
                <a:ea typeface="SimSun" pitchFamily="2" charset="-122"/>
                <a:cs typeface="Times New Roman" pitchFamily="18" charset="0"/>
              </a:rPr>
              <a:t>y de alma inmensa,	la gran mensajera</a:t>
            </a: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imSun" pitchFamily="2" charset="-122"/>
              <a:ea typeface="SimSun" pitchFamily="2" charset="-122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00375" algn="l"/>
              </a:tabLst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Sun" pitchFamily="2" charset="-122"/>
                <a:ea typeface="SimSun" pitchFamily="2" charset="-122"/>
                <a:cs typeface="Times New Roman" pitchFamily="18" charset="0"/>
              </a:rPr>
              <a:t>palpita tu pecho	y en los altos picos</a:t>
            </a: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imSun" pitchFamily="2" charset="-122"/>
              <a:ea typeface="SimSun" pitchFamily="2" charset="-122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00375" algn="l"/>
              </a:tabLst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Sun" pitchFamily="2" charset="-122"/>
                <a:ea typeface="SimSun" pitchFamily="2" charset="-122"/>
                <a:cs typeface="Times New Roman" pitchFamily="18" charset="0"/>
              </a:rPr>
              <a:t>latidos de iglesia	de su cordillera</a:t>
            </a: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imSun" pitchFamily="2" charset="-122"/>
              <a:ea typeface="SimSun" pitchFamily="2" charset="-122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00375" algn="l"/>
              </a:tabLst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Sun" pitchFamily="2" charset="-122"/>
                <a:ea typeface="SimSun" pitchFamily="2" charset="-122"/>
                <a:cs typeface="Times New Roman" pitchFamily="18" charset="0"/>
              </a:rPr>
              <a:t>hacía todo el mundo	con dulce mirada</a:t>
            </a: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imSun" pitchFamily="2" charset="-122"/>
              <a:ea typeface="SimSun" pitchFamily="2" charset="-122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00375" algn="l"/>
              </a:tabLst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Sun" pitchFamily="2" charset="-122"/>
                <a:ea typeface="SimSun" pitchFamily="2" charset="-122"/>
                <a:cs typeface="Times New Roman" pitchFamily="18" charset="0"/>
              </a:rPr>
              <a:t>tus amores vuelan,	a sus hijos vela</a:t>
            </a: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imSun" pitchFamily="2" charset="-122"/>
              <a:ea typeface="SimSun" pitchFamily="2" charset="-122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00375" algn="l"/>
              </a:tabLst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Sun" pitchFamily="2" charset="-122"/>
                <a:ea typeface="SimSun" pitchFamily="2" charset="-122"/>
                <a:cs typeface="Times New Roman" pitchFamily="18" charset="0"/>
              </a:rPr>
              <a:t>cruzan los aires	y bajo sus alas</a:t>
            </a: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imSun" pitchFamily="2" charset="-122"/>
              <a:ea typeface="SimSun" pitchFamily="2" charset="-122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00375" algn="l"/>
              </a:tabLst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Sun" pitchFamily="2" charset="-122"/>
                <a:ea typeface="SimSun" pitchFamily="2" charset="-122"/>
                <a:cs typeface="Times New Roman" pitchFamily="18" charset="0"/>
              </a:rPr>
              <a:t>cual águila regia	a lejanas tierras</a:t>
            </a: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imSun" pitchFamily="2" charset="-122"/>
              <a:ea typeface="SimSun" pitchFamily="2" charset="-122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000375" algn="l"/>
              </a:tabLst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Sun" pitchFamily="2" charset="-122"/>
                <a:ea typeface="SimSun" pitchFamily="2" charset="-122"/>
                <a:cs typeface="Times New Roman" pitchFamily="18" charset="0"/>
              </a:rPr>
              <a:t>que hacia las alturas	con su amor </a:t>
            </a:r>
            <a:r>
              <a:rPr lang="es-ES" sz="2000" dirty="0" smtClean="0">
                <a:latin typeface="SimSun" pitchFamily="2" charset="-122"/>
                <a:ea typeface="SimSun" pitchFamily="2" charset="-122"/>
                <a:cs typeface="Times New Roman" pitchFamily="18" charset="0"/>
              </a:rPr>
              <a:t>de Madre</a:t>
            </a: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imSun" pitchFamily="2" charset="-122"/>
              <a:ea typeface="SimSun" pitchFamily="2" charset="-122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3000375" algn="l"/>
              </a:tabLst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Sun" pitchFamily="2" charset="-122"/>
                <a:ea typeface="SimSun" pitchFamily="2" charset="-122"/>
                <a:cs typeface="Times New Roman" pitchFamily="18" charset="0"/>
              </a:rPr>
              <a:t>del cielo te llevas.	gozosa los lleva…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3000375" algn="l"/>
              </a:tabLst>
            </a:pPr>
            <a:endParaRPr lang="es-ES" sz="2000" dirty="0" smtClean="0">
              <a:latin typeface="SimSun" pitchFamily="2" charset="-122"/>
              <a:ea typeface="SimSun" pitchFamily="2" charset="-122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3000375" algn="l"/>
              </a:tabLst>
            </a:pPr>
            <a:r>
              <a:rPr lang="es-ES" sz="2000" b="1" dirty="0" smtClean="0"/>
              <a:t>Juana COMPAÑA COFFÍ de 1º de ESBA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00375" algn="l"/>
              </a:tabLst>
            </a:pP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imSun" pitchFamily="2" charset="-122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00375" algn="l"/>
              </a:tabLst>
            </a:pP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imSun" pitchFamily="2" charset="-122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00375" algn="l"/>
              </a:tabLst>
            </a:pPr>
            <a:endParaRPr lang="es-ES" sz="2000" dirty="0" smtClean="0">
              <a:latin typeface="SimSun" pitchFamily="2" charset="-122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00375" algn="l"/>
              </a:tabLst>
            </a:pP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imSun" pitchFamily="2" charset="-122"/>
              <a:ea typeface="SimSun" pitchFamily="2" charset="-122"/>
              <a:cs typeface="Arial" pitchFamily="34" charset="0"/>
            </a:endParaRPr>
          </a:p>
        </p:txBody>
      </p:sp>
      <p:pic>
        <p:nvPicPr>
          <p:cNvPr id="4" name="Picture 2" descr="C:\Users\ALMODENA\Desktop\entorno al bicentenario\Sampaka\DSCN1496.JPG"/>
          <p:cNvPicPr>
            <a:picLocks noChangeAspect="1" noChangeArrowheads="1"/>
          </p:cNvPicPr>
          <p:nvPr/>
        </p:nvPicPr>
        <p:blipFill>
          <a:blip r:embed="rId2" cstate="print"/>
          <a:srcRect l="21489" t="3907" r="26945" b="49305"/>
          <a:stretch>
            <a:fillRect/>
          </a:stretch>
        </p:blipFill>
        <p:spPr bwMode="auto">
          <a:xfrm>
            <a:off x="6357950" y="2071678"/>
            <a:ext cx="2786050" cy="47863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4357686" y="428604"/>
            <a:ext cx="514350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19325" algn="l"/>
              </a:tabLst>
            </a:pPr>
            <a:r>
              <a:rPr kumimoji="0" lang="es-ES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Canto: ALFONSA CAVIN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19325" algn="l"/>
              </a:tabLst>
            </a:pPr>
            <a:endParaRPr kumimoji="0" lang="es-E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19325" algn="l"/>
              </a:tabLst>
            </a:pPr>
            <a:endParaRPr kumimoji="0" lang="es-E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2219325" algn="l"/>
              </a:tabLst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Handwriting" pitchFamily="66" charset="0"/>
                <a:ea typeface="Calibri" pitchFamily="34" charset="0"/>
                <a:cs typeface="Times New Roman" pitchFamily="18" charset="0"/>
              </a:rPr>
              <a:t>OH, OH, OH, ALFONSA CAVIN</a:t>
            </a: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19325" algn="l"/>
              </a:tabLst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Handwriting" pitchFamily="66" charset="0"/>
                <a:ea typeface="Calibri" pitchFamily="34" charset="0"/>
                <a:cs typeface="Times New Roman" pitchFamily="18" charset="0"/>
              </a:rPr>
              <a:t>TÚ QUE ACOMPAÑAS NUESTROS PASOS</a:t>
            </a: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19325" algn="l"/>
              </a:tabLst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Handwriting" pitchFamily="66" charset="0"/>
                <a:ea typeface="Calibri" pitchFamily="34" charset="0"/>
                <a:cs typeface="Times New Roman" pitchFamily="18" charset="0"/>
              </a:rPr>
              <a:t>ALFONSA NOS UNE  A JESÚS (BIS)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19325" algn="l"/>
              </a:tabLst>
            </a:pPr>
            <a:endParaRPr kumimoji="0" lang="es-E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19325" algn="l"/>
              </a:tabLst>
            </a:pP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Handwriting" pitchFamily="66" charset="0"/>
                <a:ea typeface="Calibri" pitchFamily="34" charset="0"/>
                <a:cs typeface="Times New Roman" pitchFamily="18" charset="0"/>
              </a:rPr>
              <a:t>Antes, me preguntaba si e s verdad,</a:t>
            </a:r>
            <a:endParaRPr kumimoji="0" lang="es-E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19325" algn="l"/>
              </a:tabLst>
            </a:pP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Handwriting" pitchFamily="66" charset="0"/>
                <a:ea typeface="Calibri" pitchFamily="34" charset="0"/>
                <a:cs typeface="Times New Roman" pitchFamily="18" charset="0"/>
              </a:rPr>
              <a:t>que si Tú Alfonsa eres la patrona</a:t>
            </a:r>
            <a:endParaRPr kumimoji="0" lang="es-E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19325" algn="l"/>
              </a:tabLst>
            </a:pP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Handwriting" pitchFamily="66" charset="0"/>
                <a:ea typeface="Calibri" pitchFamily="34" charset="0"/>
                <a:cs typeface="Times New Roman" pitchFamily="18" charset="0"/>
              </a:rPr>
              <a:t>ahora me he dado cuenta que sin Ti</a:t>
            </a:r>
            <a:endParaRPr kumimoji="0" lang="es-E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19325" algn="l"/>
              </a:tabLst>
            </a:pP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Handwriting" pitchFamily="66" charset="0"/>
                <a:ea typeface="Calibri" pitchFamily="34" charset="0"/>
                <a:cs typeface="Times New Roman" pitchFamily="18" charset="0"/>
              </a:rPr>
              <a:t>nuestro colegio ya no es lo mismo.</a:t>
            </a:r>
            <a:endParaRPr kumimoji="0" lang="es-E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19325" algn="l"/>
              </a:tabLst>
            </a:pPr>
            <a:endParaRPr kumimoji="0" 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Handwriting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19325" algn="l"/>
              </a:tabLst>
            </a:pP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Handwriting" pitchFamily="66" charset="0"/>
                <a:ea typeface="Calibri" pitchFamily="34" charset="0"/>
                <a:cs typeface="Times New Roman" pitchFamily="18" charset="0"/>
              </a:rPr>
              <a:t>Alfonsa Tú que eres nuestra juventud</a:t>
            </a:r>
            <a:endParaRPr kumimoji="0" lang="es-E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19325" algn="l"/>
              </a:tabLst>
            </a:pP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Handwriting" pitchFamily="66" charset="0"/>
                <a:ea typeface="Calibri" pitchFamily="34" charset="0"/>
                <a:cs typeface="Times New Roman" pitchFamily="18" charset="0"/>
              </a:rPr>
              <a:t>haznos imagen de lo que has sido.</a:t>
            </a:r>
            <a:endParaRPr kumimoji="0" lang="es-E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19325" algn="l"/>
              </a:tabLst>
            </a:pP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Handwriting" pitchFamily="66" charset="0"/>
                <a:ea typeface="Calibri" pitchFamily="34" charset="0"/>
                <a:cs typeface="Times New Roman" pitchFamily="18" charset="0"/>
              </a:rPr>
              <a:t>Sabemos que Tú ya no estarías  aquí</a:t>
            </a:r>
            <a:endParaRPr kumimoji="0" lang="es-E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19325" algn="l"/>
              </a:tabLst>
            </a:pP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Handwriting" pitchFamily="66" charset="0"/>
                <a:ea typeface="Calibri" pitchFamily="34" charset="0"/>
                <a:cs typeface="Times New Roman" pitchFamily="18" charset="0"/>
              </a:rPr>
              <a:t>pero seguimos tus pasos de amor.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19325" algn="l"/>
              </a:tabLst>
            </a:pPr>
            <a:endParaRPr kumimoji="0" lang="es-E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2219325" algn="l"/>
              </a:tabLst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Handwriting" pitchFamily="66" charset="0"/>
                <a:ea typeface="Calibri" pitchFamily="34" charset="0"/>
                <a:cs typeface="Times New Roman" pitchFamily="18" charset="0"/>
              </a:rPr>
              <a:t>OH, OH, OH, ALFONSA CAVIN</a:t>
            </a: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19325" algn="l"/>
              </a:tabLst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Handwriting" pitchFamily="66" charset="0"/>
                <a:ea typeface="Calibri" pitchFamily="34" charset="0"/>
                <a:cs typeface="Times New Roman" pitchFamily="18" charset="0"/>
              </a:rPr>
              <a:t>TÚ QUE ACOMPAÑAS NUESTROS PASOS</a:t>
            </a: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19325" algn="l"/>
              </a:tabLst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Handwriting" pitchFamily="66" charset="0"/>
                <a:ea typeface="Calibri" pitchFamily="34" charset="0"/>
                <a:cs typeface="Times New Roman" pitchFamily="18" charset="0"/>
              </a:rPr>
              <a:t>ALFONSA NOS UNE  A JESÚS (BIS)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19325" algn="l"/>
              </a:tabLst>
            </a:pPr>
            <a:endParaRPr kumimoji="0" lang="es-E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19325" algn="l"/>
              </a:tabLst>
            </a:pP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Handwriting" pitchFamily="66" charset="0"/>
                <a:ea typeface="Calibri" pitchFamily="34" charset="0"/>
                <a:cs typeface="Times New Roman" pitchFamily="18" charset="0"/>
              </a:rPr>
              <a:t>por: </a:t>
            </a: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Ángela EBURI KINSON,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19325" algn="l"/>
              </a:tabLst>
            </a:pP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Prisca BOLOPO RIOSA,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19325" algn="l"/>
              </a:tabLst>
            </a:pP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Generosa NEPI LOUTO </a:t>
            </a:r>
            <a:r>
              <a:rPr lang="es-ES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19325" algn="l"/>
              </a:tabLst>
            </a:pP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Consuelo LOHOBA BORILO </a:t>
            </a:r>
            <a:r>
              <a:rPr kumimoji="0" lang="es-ES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(</a:t>
            </a: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2º ESBA)</a:t>
            </a:r>
            <a:endParaRPr kumimoji="0" lang="es-E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5" name="Picture 5" descr="C:\Users\ALMODENA\Desktop\fotos videos bicentenario\IMG_20161115_170808.jpg"/>
          <p:cNvPicPr>
            <a:picLocks noChangeAspect="1" noChangeArrowheads="1"/>
          </p:cNvPicPr>
          <p:nvPr/>
        </p:nvPicPr>
        <p:blipFill>
          <a:blip r:embed="rId2"/>
          <a:srcRect t="5208" b="11285"/>
          <a:stretch>
            <a:fillRect/>
          </a:stretch>
        </p:blipFill>
        <p:spPr bwMode="auto">
          <a:xfrm>
            <a:off x="0" y="0"/>
            <a:ext cx="417040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 rot="19101015">
            <a:off x="50757" y="2908182"/>
            <a:ext cx="851407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cap="none" spc="300" dirty="0" smtClean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Footlight MT Light" pitchFamily="18" charset="0"/>
              </a:rPr>
              <a:t>Seguiremos siempre tus huellas</a:t>
            </a:r>
            <a:endParaRPr lang="es-ES" sz="4000" b="1" cap="none" spc="300" dirty="0">
              <a:ln w="1143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Footlight MT Light" pitchFamily="18" charset="0"/>
            </a:endParaRPr>
          </a:p>
        </p:txBody>
      </p:sp>
      <p:pic>
        <p:nvPicPr>
          <p:cNvPr id="3" name="Picture 2" descr="C:\Users\ALMODENA\Desktop\fotos videos bicentenario\IMG_20161117_0642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0042"/>
            <a:ext cx="4524407" cy="27146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8" name="Picture 2" descr="C:\Users\ALMODENA\Desktop\entorno al bicentenario\Sampaka\IMG-20161116-WA00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3571876"/>
            <a:ext cx="4571989" cy="25717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14348" y="2143116"/>
            <a:ext cx="778674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La semilla de tu amor y entrega siguen creciendo en nosotros . </a:t>
            </a:r>
            <a:endParaRPr lang="es-E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3 Nube"/>
          <p:cNvSpPr/>
          <p:nvPr/>
        </p:nvSpPr>
        <p:spPr>
          <a:xfrm>
            <a:off x="1643042" y="285728"/>
            <a:ext cx="6500858" cy="107157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latin typeface="BatangChe" pitchFamily="49" charset="-127"/>
                <a:ea typeface="BatangChe" pitchFamily="49" charset="-127"/>
              </a:rPr>
              <a:t>SEMANA CULTURAL MADRE ALFONSA CAVIN</a:t>
            </a:r>
            <a:endParaRPr lang="es-ES" b="1" dirty="0">
              <a:latin typeface="BatangChe" pitchFamily="49" charset="-127"/>
              <a:ea typeface="BatangChe" pitchFamily="49" charset="-127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0" y="4214794"/>
            <a:ext cx="9144000" cy="264320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200" dirty="0" err="1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Louise</a:t>
            </a:r>
            <a:r>
              <a:rPr lang="es-ES" sz="3200" dirty="0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 </a:t>
            </a:r>
            <a:r>
              <a:rPr lang="es-ES" sz="3200" dirty="0" err="1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Felicie</a:t>
            </a:r>
            <a:r>
              <a:rPr lang="es-ES" sz="3200" dirty="0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 Cavin </a:t>
            </a:r>
            <a:r>
              <a:rPr lang="es-ES" sz="3200" dirty="0" err="1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Millot</a:t>
            </a:r>
            <a:r>
              <a:rPr lang="es-ES" sz="3200" dirty="0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 hoy Madre Alfonsa.</a:t>
            </a:r>
          </a:p>
          <a:p>
            <a:pPr algn="ctr"/>
            <a:r>
              <a:rPr lang="es-ES" sz="3200" dirty="0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Nos hemos acercado a tu historia, descubriendo la realidad de la forja, compartiendo la experiencia de azul y violeta, sobre todo, admiramos tu gran Amor por los demás</a:t>
            </a:r>
            <a:r>
              <a:rPr lang="es-ES" sz="2400" dirty="0" smtClean="0"/>
              <a:t>.</a:t>
            </a:r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build="p" animBg="1"/>
      <p:bldP spid="5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4000" cy="15716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rgbClr val="C00000"/>
                </a:solidFill>
                <a:latin typeface="Copperplate Gothic Light" pitchFamily="34" charset="0"/>
              </a:rPr>
              <a:t>Compartimos con gozo el banquete de la Eucaristía</a:t>
            </a:r>
            <a:endParaRPr lang="es-ES" sz="2400" dirty="0">
              <a:solidFill>
                <a:srgbClr val="C00000"/>
              </a:solidFill>
              <a:latin typeface="Copperplate Gothic Light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0" y="4214794"/>
            <a:ext cx="9144000" cy="2643206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00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Y por el arte  de  nuestra originalidad, te  rendimos  homenaje   en  nuestro  pueblo  con nuestra presencia, nuestras  poesías,  cantos, lecturas y dibujos. Escucha desde el silencio nuestras voces</a:t>
            </a:r>
            <a:endParaRPr lang="es-ES" sz="2800" dirty="0">
              <a:ln w="18415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6" name="Picture 2" descr="C:\Users\ALMODENA\Desktop\actividades bicen colegio\DSCN1525.JPG"/>
          <p:cNvPicPr>
            <a:picLocks noChangeAspect="1" noChangeArrowheads="1"/>
          </p:cNvPicPr>
          <p:nvPr/>
        </p:nvPicPr>
        <p:blipFill>
          <a:blip r:embed="rId2" cstate="print"/>
          <a:srcRect b="13228"/>
          <a:stretch>
            <a:fillRect/>
          </a:stretch>
        </p:blipFill>
        <p:spPr bwMode="auto">
          <a:xfrm>
            <a:off x="2071670" y="1571612"/>
            <a:ext cx="4599813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1214422"/>
            <a:ext cx="4857784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400" dirty="0" smtClean="0">
                <a:solidFill>
                  <a:prstClr val="black"/>
                </a:solidFill>
                <a:latin typeface="Lucida Handwriting" pitchFamily="66" charset="0"/>
                <a:ea typeface="Calibri" pitchFamily="34" charset="0"/>
                <a:cs typeface="Times New Roman" pitchFamily="18" charset="0"/>
              </a:rPr>
              <a:t>Madre Alfonsa Cavin,</a:t>
            </a:r>
            <a:endParaRPr lang="es-ES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400" dirty="0" smtClean="0">
                <a:solidFill>
                  <a:prstClr val="black"/>
                </a:solidFill>
                <a:latin typeface="Lucida Handwriting" pitchFamily="66" charset="0"/>
                <a:ea typeface="Calibri" pitchFamily="34" charset="0"/>
                <a:cs typeface="Times New Roman" pitchFamily="18" charset="0"/>
              </a:rPr>
              <a:t>eres el sol del día</a:t>
            </a:r>
            <a:endParaRPr lang="es-ES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400" dirty="0" smtClean="0">
                <a:solidFill>
                  <a:prstClr val="black"/>
                </a:solidFill>
                <a:latin typeface="Lucida Handwriting" pitchFamily="66" charset="0"/>
                <a:ea typeface="Calibri" pitchFamily="34" charset="0"/>
                <a:cs typeface="Times New Roman" pitchFamily="18" charset="0"/>
              </a:rPr>
              <a:t>Y la luz que me ilumina.</a:t>
            </a:r>
            <a:endParaRPr lang="es-ES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400" dirty="0" smtClean="0">
                <a:solidFill>
                  <a:prstClr val="black"/>
                </a:solidFill>
                <a:latin typeface="Lucida Handwriting" pitchFamily="66" charset="0"/>
                <a:ea typeface="Calibri" pitchFamily="34" charset="0"/>
                <a:cs typeface="Times New Roman" pitchFamily="18" charset="0"/>
              </a:rPr>
              <a:t>Eres como María,</a:t>
            </a:r>
            <a:endParaRPr lang="es-ES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400" dirty="0" smtClean="0">
                <a:solidFill>
                  <a:prstClr val="black"/>
                </a:solidFill>
                <a:latin typeface="Lucida Handwriting" pitchFamily="66" charset="0"/>
                <a:ea typeface="Calibri" pitchFamily="34" charset="0"/>
                <a:cs typeface="Times New Roman" pitchFamily="18" charset="0"/>
              </a:rPr>
              <a:t>pues  muriendo, das vida.</a:t>
            </a:r>
            <a:endParaRPr lang="es-ES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400" dirty="0" smtClean="0">
                <a:solidFill>
                  <a:prstClr val="black"/>
                </a:solidFill>
                <a:latin typeface="Lucida Handwriting" pitchFamily="66" charset="0"/>
                <a:ea typeface="Calibri" pitchFamily="34" charset="0"/>
                <a:cs typeface="Times New Roman" pitchFamily="18" charset="0"/>
              </a:rPr>
              <a:t>Ante tu amor y tu  inspiración</a:t>
            </a:r>
            <a:endParaRPr lang="es-ES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400" dirty="0" smtClean="0">
                <a:solidFill>
                  <a:prstClr val="black"/>
                </a:solidFill>
                <a:latin typeface="Lucida Handwriting" pitchFamily="66" charset="0"/>
                <a:ea typeface="Calibri" pitchFamily="34" charset="0"/>
                <a:cs typeface="Times New Roman" pitchFamily="18" charset="0"/>
              </a:rPr>
              <a:t>el pobre halla consuelo.</a:t>
            </a:r>
            <a:endParaRPr lang="es-ES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400" dirty="0" smtClean="0">
                <a:solidFill>
                  <a:prstClr val="black"/>
                </a:solidFill>
                <a:latin typeface="Lucida Handwriting" pitchFamily="66" charset="0"/>
                <a:ea typeface="Calibri" pitchFamily="34" charset="0"/>
                <a:cs typeface="Times New Roman" pitchFamily="18" charset="0"/>
              </a:rPr>
              <a:t>Déjame ofrecerte mi ser</a:t>
            </a:r>
            <a:endParaRPr lang="es-ES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400" dirty="0" smtClean="0">
                <a:solidFill>
                  <a:prstClr val="black"/>
                </a:solidFill>
                <a:latin typeface="Lucida Handwriting" pitchFamily="66" charset="0"/>
                <a:ea typeface="Calibri" pitchFamily="34" charset="0"/>
                <a:cs typeface="Times New Roman" pitchFamily="18" charset="0"/>
              </a:rPr>
              <a:t>mis gestos, mi sonrisa y mi querer.</a:t>
            </a:r>
            <a:r>
              <a:rPr lang="es-ES" sz="2400" dirty="0" smtClean="0"/>
              <a:t>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600" b="1" dirty="0" smtClean="0"/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dirty="0" smtClean="0"/>
              <a:t>Lorena SILOCHI BIELO  (6º DE PEP)</a:t>
            </a:r>
            <a:endParaRPr lang="es-ES" sz="1600" b="1" dirty="0" smtClean="0">
              <a:solidFill>
                <a:prstClr val="black"/>
              </a:solidFill>
              <a:latin typeface="Lucida Handwriting" pitchFamily="66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000100" y="285728"/>
            <a:ext cx="3643338" cy="928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5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Poesías</a:t>
            </a:r>
            <a:endParaRPr lang="es-ES" sz="54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0" name="Picture 2" descr="C:\Users\ALMODENA\Desktop\entorno al bicentenario\Sampaka\IMG-20161115-WA0007.jpg"/>
          <p:cNvPicPr>
            <a:picLocks noChangeAspect="1" noChangeArrowheads="1"/>
          </p:cNvPicPr>
          <p:nvPr/>
        </p:nvPicPr>
        <p:blipFill>
          <a:blip r:embed="rId2"/>
          <a:srcRect l="6054" t="6054" r="7031" b="20703"/>
          <a:stretch>
            <a:fillRect/>
          </a:stretch>
        </p:blipFill>
        <p:spPr bwMode="auto">
          <a:xfrm>
            <a:off x="5072034" y="1071546"/>
            <a:ext cx="4071966" cy="5786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643438" y="0"/>
            <a:ext cx="4500562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71700" algn="l"/>
              </a:tabLst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effectLst/>
                <a:latin typeface="Lucida Calligraphy" pitchFamily="66" charset="0"/>
                <a:ea typeface="Calibri" pitchFamily="34" charset="0"/>
                <a:cs typeface="Times New Roman" pitchFamily="18" charset="0"/>
              </a:rPr>
              <a:t>Madre Alfonsa</a:t>
            </a:r>
            <a:endParaRPr kumimoji="0" lang="es-ES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71700" algn="l"/>
              </a:tabLst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effectLst/>
                <a:latin typeface="Lucida Calligraphy" pitchFamily="66" charset="0"/>
                <a:ea typeface="Calibri" pitchFamily="34" charset="0"/>
                <a:cs typeface="Times New Roman" pitchFamily="18" charset="0"/>
              </a:rPr>
              <a:t>te quiero tanto,</a:t>
            </a:r>
            <a:endParaRPr kumimoji="0" lang="es-ES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71700" algn="l"/>
              </a:tabLst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effectLst/>
                <a:latin typeface="Lucida Calligraphy" pitchFamily="66" charset="0"/>
                <a:ea typeface="Calibri" pitchFamily="34" charset="0"/>
                <a:cs typeface="Times New Roman" pitchFamily="18" charset="0"/>
              </a:rPr>
              <a:t>que hice estos versos</a:t>
            </a:r>
            <a:endParaRPr kumimoji="0" lang="es-ES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71700" algn="l"/>
              </a:tabLst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effectLst/>
                <a:latin typeface="Lucida Calligraphy" pitchFamily="66" charset="0"/>
                <a:ea typeface="Calibri" pitchFamily="34" charset="0"/>
                <a:cs typeface="Times New Roman" pitchFamily="18" charset="0"/>
              </a:rPr>
              <a:t>para tu aniversario.</a:t>
            </a:r>
            <a:endParaRPr kumimoji="0" lang="es-ES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71700" algn="l"/>
              </a:tabLst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effectLst/>
                <a:latin typeface="Lucida Calligraphy" pitchFamily="66" charset="0"/>
                <a:ea typeface="Calibri" pitchFamily="34" charset="0"/>
                <a:cs typeface="Times New Roman" pitchFamily="18" charset="0"/>
              </a:rPr>
              <a:t>Quiero contarte</a:t>
            </a:r>
            <a:endParaRPr kumimoji="0" lang="es-ES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71700" algn="l"/>
              </a:tabLst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effectLst/>
                <a:latin typeface="Lucida Calligraphy" pitchFamily="66" charset="0"/>
                <a:ea typeface="Calibri" pitchFamily="34" charset="0"/>
                <a:cs typeface="Times New Roman" pitchFamily="18" charset="0"/>
              </a:rPr>
              <a:t>que a tu colegio voy yendo.</a:t>
            </a:r>
            <a:endParaRPr kumimoji="0" lang="es-ES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71700" algn="l"/>
              </a:tabLst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effectLst/>
                <a:latin typeface="Lucida Calligraphy" pitchFamily="66" charset="0"/>
                <a:ea typeface="Calibri" pitchFamily="34" charset="0"/>
                <a:cs typeface="Times New Roman" pitchFamily="18" charset="0"/>
              </a:rPr>
              <a:t>la suma y las restas</a:t>
            </a:r>
            <a:endParaRPr kumimoji="0" lang="es-ES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71700" algn="l"/>
              </a:tabLst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effectLst/>
                <a:latin typeface="Lucida Calligraphy" pitchFamily="66" charset="0"/>
                <a:ea typeface="Calibri" pitchFamily="34" charset="0"/>
                <a:cs typeface="Times New Roman" pitchFamily="18" charset="0"/>
              </a:rPr>
              <a:t>ya voy resolviendo </a:t>
            </a:r>
            <a:endParaRPr kumimoji="0" lang="es-ES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71700" algn="l"/>
              </a:tabLst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effectLst/>
                <a:latin typeface="Lucida Calligraphy" pitchFamily="66" charset="0"/>
                <a:ea typeface="Calibri" pitchFamily="34" charset="0"/>
                <a:cs typeface="Times New Roman" pitchFamily="18" charset="0"/>
              </a:rPr>
              <a:t>y las demás cosas</a:t>
            </a:r>
            <a:endParaRPr kumimoji="0" lang="es-ES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71700" algn="l"/>
              </a:tabLst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effectLst/>
                <a:latin typeface="Lucida Calligraphy" pitchFamily="66" charset="0"/>
                <a:ea typeface="Calibri" pitchFamily="34" charset="0"/>
                <a:cs typeface="Times New Roman" pitchFamily="18" charset="0"/>
              </a:rPr>
              <a:t>voy aprendiendo.</a:t>
            </a:r>
            <a:endParaRPr kumimoji="0" lang="es-ES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71700" algn="l"/>
              </a:tabLst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effectLst/>
                <a:latin typeface="Lucida Calligraphy" pitchFamily="66" charset="0"/>
                <a:ea typeface="Calibri" pitchFamily="34" charset="0"/>
                <a:cs typeface="Times New Roman" pitchFamily="18" charset="0"/>
              </a:rPr>
              <a:t>El esfuerzo y el amor</a:t>
            </a:r>
            <a:endParaRPr kumimoji="0" lang="es-ES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71700" algn="l"/>
              </a:tabLst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effectLst/>
                <a:latin typeface="Lucida Calligraphy" pitchFamily="66" charset="0"/>
                <a:ea typeface="Calibri" pitchFamily="34" charset="0"/>
                <a:cs typeface="Times New Roman" pitchFamily="18" charset="0"/>
              </a:rPr>
              <a:t>que te hicieron Santa</a:t>
            </a:r>
            <a:endParaRPr kumimoji="0" lang="es-ES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71700" algn="l"/>
              </a:tabLst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effectLst/>
                <a:latin typeface="Lucida Calligraphy" pitchFamily="66" charset="0"/>
                <a:ea typeface="Calibri" pitchFamily="34" charset="0"/>
                <a:cs typeface="Times New Roman" pitchFamily="18" charset="0"/>
              </a:rPr>
              <a:t>aquí con las hermanas</a:t>
            </a:r>
            <a:endParaRPr kumimoji="0" lang="es-ES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71700" algn="l"/>
              </a:tabLst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effectLst/>
                <a:latin typeface="Lucida Calligraphy" pitchFamily="66" charset="0"/>
                <a:ea typeface="Calibri" pitchFamily="34" charset="0"/>
                <a:cs typeface="Times New Roman" pitchFamily="18" charset="0"/>
              </a:rPr>
              <a:t>lo voy viviendo.</a:t>
            </a:r>
            <a:endParaRPr kumimoji="0" lang="es-ES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71700" algn="l"/>
              </a:tabLst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effectLst/>
                <a:latin typeface="Lucida Calligraphy" pitchFamily="66" charset="0"/>
                <a:ea typeface="Calibri" pitchFamily="34" charset="0"/>
                <a:cs typeface="Times New Roman" pitchFamily="18" charset="0"/>
              </a:rPr>
              <a:t>En este tu día lleno de gozo</a:t>
            </a:r>
            <a:endParaRPr kumimoji="0" lang="es-ES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71700" algn="l"/>
              </a:tabLst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effectLst/>
                <a:latin typeface="Lucida Calligraphy" pitchFamily="66" charset="0"/>
                <a:ea typeface="Calibri" pitchFamily="34" charset="0"/>
                <a:cs typeface="Times New Roman" pitchFamily="18" charset="0"/>
              </a:rPr>
              <a:t>quiero adelantarte </a:t>
            </a:r>
            <a:endParaRPr kumimoji="0" lang="es-ES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71700" algn="l"/>
              </a:tabLst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effectLst/>
                <a:latin typeface="Lucida Calligraphy" pitchFamily="66" charset="0"/>
                <a:ea typeface="Calibri" pitchFamily="34" charset="0"/>
                <a:cs typeface="Times New Roman" pitchFamily="18" charset="0"/>
              </a:rPr>
              <a:t>lo que voy pensando</a:t>
            </a:r>
            <a:endParaRPr kumimoji="0" lang="es-ES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71700" algn="l"/>
              </a:tabLst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effectLst/>
                <a:latin typeface="Lucida Calligraphy" pitchFamily="66" charset="0"/>
                <a:ea typeface="Calibri" pitchFamily="34" charset="0"/>
                <a:cs typeface="Times New Roman" pitchFamily="18" charset="0"/>
              </a:rPr>
              <a:t>que cuando sea mayor</a:t>
            </a:r>
            <a:endParaRPr kumimoji="0" lang="es-ES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171700" algn="l"/>
              </a:tabLst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effectLst/>
                <a:latin typeface="Lucida Calligraphy" pitchFamily="66" charset="0"/>
                <a:ea typeface="Calibri" pitchFamily="34" charset="0"/>
                <a:cs typeface="Times New Roman" pitchFamily="18" charset="0"/>
              </a:rPr>
              <a:t>quiero ser Santa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alligraphy" pitchFamily="66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171700" algn="l"/>
              </a:tabLst>
            </a:pPr>
            <a:r>
              <a:rPr lang="es-ES" sz="2000" b="1" dirty="0" smtClean="0"/>
              <a:t> </a:t>
            </a:r>
            <a:r>
              <a:rPr lang="es-ES" b="1" dirty="0" smtClean="0"/>
              <a:t>Rosalinda LOHOSO NAZARET DE (6º DE PEP)</a:t>
            </a:r>
            <a:endParaRPr kumimoji="0" lang="es-E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 descr="C:\Users\ALMODENA\Desktop\Sent\IMG-20160928-WA0008.jpg"/>
          <p:cNvPicPr>
            <a:picLocks noChangeAspect="1" noChangeArrowheads="1"/>
          </p:cNvPicPr>
          <p:nvPr/>
        </p:nvPicPr>
        <p:blipFill>
          <a:blip r:embed="rId2"/>
          <a:srcRect l="5402" t="19531" r="15390"/>
          <a:stretch>
            <a:fillRect/>
          </a:stretch>
        </p:blipFill>
        <p:spPr bwMode="auto">
          <a:xfrm>
            <a:off x="-1" y="0"/>
            <a:ext cx="478631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" dur="2000"/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" dur="2000"/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0" dur="2000"/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3" dur="2000"/>
                                        <p:tgtEl>
                                          <p:spTgt spid="3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2000"/>
                                        <p:tgtEl>
                                          <p:spTgt spid="30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9" dur="2000"/>
                                        <p:tgtEl>
                                          <p:spTgt spid="30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2" dur="2000"/>
                                        <p:tgtEl>
                                          <p:spTgt spid="30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5" dur="2000"/>
                                        <p:tgtEl>
                                          <p:spTgt spid="30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8" dur="2000"/>
                                        <p:tgtEl>
                                          <p:spTgt spid="30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1" dur="2000"/>
                                        <p:tgtEl>
                                          <p:spTgt spid="30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4" dur="2000"/>
                                        <p:tgtEl>
                                          <p:spTgt spid="307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7" dur="2000"/>
                                        <p:tgtEl>
                                          <p:spTgt spid="307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0" dur="2000"/>
                                        <p:tgtEl>
                                          <p:spTgt spid="307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3" dur="2000"/>
                                        <p:tgtEl>
                                          <p:spTgt spid="307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6" dur="2000"/>
                                        <p:tgtEl>
                                          <p:spTgt spid="307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9" dur="2000"/>
                                        <p:tgtEl>
                                          <p:spTgt spid="307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2" dur="2000"/>
                                        <p:tgtEl>
                                          <p:spTgt spid="307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5" dur="2000"/>
                                        <p:tgtEl>
                                          <p:spTgt spid="307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8" dur="2000"/>
                                        <p:tgtEl>
                                          <p:spTgt spid="307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3" dur="500"/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6" dur="500"/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9" dur="500"/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2" dur="500"/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5" dur="500"/>
                                        <p:tgtEl>
                                          <p:spTgt spid="3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8" dur="500"/>
                                        <p:tgtEl>
                                          <p:spTgt spid="30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1" dur="500"/>
                                        <p:tgtEl>
                                          <p:spTgt spid="30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4" dur="500"/>
                                        <p:tgtEl>
                                          <p:spTgt spid="30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7" dur="500"/>
                                        <p:tgtEl>
                                          <p:spTgt spid="30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0" dur="500"/>
                                        <p:tgtEl>
                                          <p:spTgt spid="30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3" dur="500"/>
                                        <p:tgtEl>
                                          <p:spTgt spid="30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6" dur="500"/>
                                        <p:tgtEl>
                                          <p:spTgt spid="307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9" dur="500"/>
                                        <p:tgtEl>
                                          <p:spTgt spid="307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2" dur="500"/>
                                        <p:tgtEl>
                                          <p:spTgt spid="307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5" dur="500"/>
                                        <p:tgtEl>
                                          <p:spTgt spid="307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8" dur="500"/>
                                        <p:tgtEl>
                                          <p:spTgt spid="307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1" dur="500"/>
                                        <p:tgtEl>
                                          <p:spTgt spid="307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4" dur="500"/>
                                        <p:tgtEl>
                                          <p:spTgt spid="307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7" dur="500"/>
                                        <p:tgtEl>
                                          <p:spTgt spid="307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0" dur="500"/>
                                        <p:tgtEl>
                                          <p:spTgt spid="307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5" dur="2000"/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8" dur="2000"/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1" dur="2000"/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4" dur="2000"/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7" dur="2000"/>
                                        <p:tgtEl>
                                          <p:spTgt spid="3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0" dur="2000"/>
                                        <p:tgtEl>
                                          <p:spTgt spid="30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3" dur="2000"/>
                                        <p:tgtEl>
                                          <p:spTgt spid="30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6" dur="2000"/>
                                        <p:tgtEl>
                                          <p:spTgt spid="30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9" dur="2000"/>
                                        <p:tgtEl>
                                          <p:spTgt spid="30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2" dur="2000"/>
                                        <p:tgtEl>
                                          <p:spTgt spid="30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5" dur="2000"/>
                                        <p:tgtEl>
                                          <p:spTgt spid="30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8" dur="2000"/>
                                        <p:tgtEl>
                                          <p:spTgt spid="307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1" dur="2000"/>
                                        <p:tgtEl>
                                          <p:spTgt spid="307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4" dur="2000"/>
                                        <p:tgtEl>
                                          <p:spTgt spid="307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7" dur="2000"/>
                                        <p:tgtEl>
                                          <p:spTgt spid="307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0" dur="2000"/>
                                        <p:tgtEl>
                                          <p:spTgt spid="307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3" dur="2000"/>
                                        <p:tgtEl>
                                          <p:spTgt spid="307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6" dur="2000"/>
                                        <p:tgtEl>
                                          <p:spTgt spid="307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9" dur="2000"/>
                                        <p:tgtEl>
                                          <p:spTgt spid="307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2" dur="2000"/>
                                        <p:tgtEl>
                                          <p:spTgt spid="307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57158" y="500042"/>
            <a:ext cx="4143404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alligraphy" pitchFamily="66" charset="0"/>
                <a:ea typeface="Calibri" pitchFamily="34" charset="0"/>
                <a:cs typeface="Times New Roman" pitchFamily="18" charset="0"/>
              </a:rPr>
              <a:t>Madre Alfonsa </a:t>
            </a:r>
            <a:r>
              <a:rPr kumimoji="0" lang="es-E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ucida Calligraphy" pitchFamily="66" charset="0"/>
                <a:ea typeface="Calibri" pitchFamily="34" charset="0"/>
                <a:cs typeface="Times New Roman" pitchFamily="18" charset="0"/>
              </a:rPr>
              <a:t>Cavín</a:t>
            </a:r>
            <a:endParaRPr kumimoji="0" 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alligraphy" pitchFamily="66" charset="0"/>
                <a:ea typeface="Calibri" pitchFamily="34" charset="0"/>
                <a:cs typeface="Times New Roman" pitchFamily="18" charset="0"/>
              </a:rPr>
              <a:t>Como símbolo de alegría</a:t>
            </a:r>
            <a:endParaRPr kumimoji="0" 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alligraphy" pitchFamily="66" charset="0"/>
                <a:ea typeface="Calibri" pitchFamily="34" charset="0"/>
                <a:cs typeface="Times New Roman" pitchFamily="18" charset="0"/>
              </a:rPr>
              <a:t>te dedico esta poesía</a:t>
            </a:r>
            <a:endParaRPr kumimoji="0" 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alligraphy" pitchFamily="66" charset="0"/>
                <a:ea typeface="Calibri" pitchFamily="34" charset="0"/>
                <a:cs typeface="Times New Roman" pitchFamily="18" charset="0"/>
              </a:rPr>
              <a:t>en este día de tu bicentenario.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alligraphy" pitchFamily="66" charset="0"/>
                <a:ea typeface="Calibri" pitchFamily="34" charset="0"/>
                <a:cs typeface="Times New Roman" pitchFamily="18" charset="0"/>
              </a:rPr>
              <a:t>Doscientos años, que hemos tenido</a:t>
            </a:r>
            <a:endParaRPr kumimoji="0" 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alligraphy" pitchFamily="66" charset="0"/>
                <a:ea typeface="Calibri" pitchFamily="34" charset="0"/>
                <a:cs typeface="Times New Roman" pitchFamily="18" charset="0"/>
              </a:rPr>
              <a:t>profesores y maestros excelentes.</a:t>
            </a:r>
            <a:endParaRPr kumimoji="0" 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alligraphy" pitchFamily="66" charset="0"/>
                <a:ea typeface="Calibri" pitchFamily="34" charset="0"/>
                <a:cs typeface="Times New Roman" pitchFamily="18" charset="0"/>
              </a:rPr>
              <a:t>Doscientos años educándonos</a:t>
            </a:r>
            <a:endParaRPr kumimoji="0" 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alligraphy" pitchFamily="66" charset="0"/>
                <a:ea typeface="Calibri" pitchFamily="34" charset="0"/>
                <a:cs typeface="Times New Roman" pitchFamily="18" charset="0"/>
              </a:rPr>
              <a:t>en una vida religiosa y personal</a:t>
            </a:r>
            <a:endParaRPr kumimoji="0" 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alligraphy" pitchFamily="66" charset="0"/>
                <a:ea typeface="Calibri" pitchFamily="34" charset="0"/>
                <a:cs typeface="Times New Roman" pitchFamily="18" charset="0"/>
              </a:rPr>
              <a:t>aprendiendo a convivir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alligraphy" pitchFamily="66" charset="0"/>
                <a:ea typeface="Calibri" pitchFamily="34" charset="0"/>
                <a:cs typeface="Times New Roman" pitchFamily="18" charset="0"/>
              </a:rPr>
              <a:t>como una familia de verdad.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4572000" y="3429000"/>
            <a:ext cx="392909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alligraphy" pitchFamily="66" charset="0"/>
                <a:ea typeface="Calibri" pitchFamily="34" charset="0"/>
                <a:cs typeface="Times New Roman" pitchFamily="18" charset="0"/>
              </a:rPr>
              <a:t>Manda tu Espíritu</a:t>
            </a:r>
            <a:endParaRPr kumimoji="0" 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alligraphy" pitchFamily="66" charset="0"/>
                <a:ea typeface="Calibri" pitchFamily="34" charset="0"/>
                <a:cs typeface="Times New Roman" pitchFamily="18" charset="0"/>
              </a:rPr>
              <a:t>guíanos hacia l a luz,</a:t>
            </a:r>
            <a:endParaRPr kumimoji="0" 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alligraphy" pitchFamily="66" charset="0"/>
                <a:ea typeface="Calibri" pitchFamily="34" charset="0"/>
                <a:cs typeface="Times New Roman" pitchFamily="18" charset="0"/>
              </a:rPr>
              <a:t>hacía la paz,</a:t>
            </a:r>
            <a:endParaRPr kumimoji="0" 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alligraphy" pitchFamily="66" charset="0"/>
                <a:ea typeface="Calibri" pitchFamily="34" charset="0"/>
                <a:cs typeface="Times New Roman" pitchFamily="18" charset="0"/>
              </a:rPr>
              <a:t>con confianza serena.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alligraphy" pitchFamily="66" charset="0"/>
                <a:ea typeface="Calibri" pitchFamily="34" charset="0"/>
                <a:cs typeface="Times New Roman" pitchFamily="18" charset="0"/>
              </a:rPr>
              <a:t>Haz de nosotros lo mejor</a:t>
            </a:r>
            <a:endParaRPr kumimoji="0" 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alligraphy" pitchFamily="66" charset="0"/>
                <a:ea typeface="Calibri" pitchFamily="34" charset="0"/>
                <a:cs typeface="Times New Roman" pitchFamily="18" charset="0"/>
              </a:rPr>
              <a:t>para que podamos servir,</a:t>
            </a:r>
            <a:endParaRPr kumimoji="0" 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alligraphy" pitchFamily="66" charset="0"/>
                <a:ea typeface="Calibri" pitchFamily="34" charset="0"/>
                <a:cs typeface="Times New Roman" pitchFamily="18" charset="0"/>
              </a:rPr>
              <a:t>educando a los niños/as</a:t>
            </a:r>
            <a:endParaRPr kumimoji="0" 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alligraphy" pitchFamily="66" charset="0"/>
                <a:ea typeface="Calibri" pitchFamily="34" charset="0"/>
                <a:cs typeface="Times New Roman" pitchFamily="18" charset="0"/>
              </a:rPr>
              <a:t>en la sanidad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alligraphy" pitchFamily="66" charset="0"/>
                <a:ea typeface="Calibri" pitchFamily="34" charset="0"/>
                <a:cs typeface="Times New Roman" pitchFamily="18" charset="0"/>
              </a:rPr>
              <a:t>como la enseñanza.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s-ES" sz="1600" b="1" dirty="0" smtClean="0"/>
              <a:t>Alexandra SINA  ETOPA (de 3º ESBA)</a:t>
            </a:r>
            <a:endParaRPr kumimoji="0" lang="es-E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ALMODENA\Desktop\entorno al bicentenario\Sampaka\DSCN1494.JPG"/>
          <p:cNvPicPr>
            <a:picLocks noChangeAspect="1" noChangeArrowheads="1"/>
          </p:cNvPicPr>
          <p:nvPr/>
        </p:nvPicPr>
        <p:blipFill>
          <a:blip r:embed="rId2" cstate="print"/>
          <a:srcRect t="14545"/>
          <a:stretch>
            <a:fillRect/>
          </a:stretch>
        </p:blipFill>
        <p:spPr bwMode="auto">
          <a:xfrm>
            <a:off x="5072066" y="285728"/>
            <a:ext cx="3188017" cy="2928958"/>
          </a:xfrm>
          <a:prstGeom prst="rect">
            <a:avLst/>
          </a:prstGeom>
          <a:noFill/>
        </p:spPr>
      </p:pic>
      <p:pic>
        <p:nvPicPr>
          <p:cNvPr id="4098" name="Picture 2" descr="C:\Users\ALMODENA\Desktop\fotos videos bicentenario\IMG_20161114_115036.jpg"/>
          <p:cNvPicPr>
            <a:picLocks noChangeAspect="1" noChangeArrowheads="1"/>
          </p:cNvPicPr>
          <p:nvPr/>
        </p:nvPicPr>
        <p:blipFill>
          <a:blip r:embed="rId3" cstate="print"/>
          <a:srcRect t="9375" b="15625"/>
          <a:stretch>
            <a:fillRect/>
          </a:stretch>
        </p:blipFill>
        <p:spPr bwMode="auto">
          <a:xfrm>
            <a:off x="571472" y="3375413"/>
            <a:ext cx="2786050" cy="31968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0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0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20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20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20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20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20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 build="p"/>
      <p:bldP spid="205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500042"/>
            <a:ext cx="6215106" cy="597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Poesía a la Madre Alfonsa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Schoolbook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En los días de invierno</a:t>
            </a: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Schoolbook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con el frío de los suelos</a:t>
            </a: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Schoolbook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aclamabas ciegamente</a:t>
            </a: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Schoolbook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por los niños desamparados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Schoolbook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Por que en el corazón de una Madre como Tú</a:t>
            </a: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Schoolbook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hay espacio para varios hijos.</a:t>
            </a: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Schoolbook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Tú estás tan lejos</a:t>
            </a: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Schoolbook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pero te siento cerca de mí en mi corazón.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Schoolbook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Como una madre nunca te cansaste</a:t>
            </a: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Schoolbook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de acoger a tus hijos en este tu corazón</a:t>
            </a: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Schoolbook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misericordioso de mujer humilde</a:t>
            </a: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Schoolbook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ante los ojos de Dios.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Schoolbook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Tú eres “Madre” en el cuidar</a:t>
            </a: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Schoolbook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en el perdonar y en el ayudar.</a:t>
            </a: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Schoolbook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Por que siempre supiste</a:t>
            </a: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Schoolbook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cómo defender lo tuyo.</a:t>
            </a: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Schoolbook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Todo hoy arde por el fuego</a:t>
            </a: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Schoolbook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de tu corazón</a:t>
            </a: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Schoolbook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y por la fuerza de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 tu bondad.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400" dirty="0" smtClean="0"/>
              <a:t> </a:t>
            </a:r>
            <a:r>
              <a:rPr lang="es-ES" sz="1400" b="1" dirty="0" smtClean="0"/>
              <a:t>Pilar BOKESA de 2º ESBA</a:t>
            </a:r>
            <a:endParaRPr kumimoji="0" lang="es-E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Schoolbook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C:\Users\ALMODENA\Desktop\entorno al bicentenario\Sampaka\IMG-20161117-WA00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75" y="0"/>
            <a:ext cx="385762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" dur="2000"/>
                                        <p:tgtEl>
                                          <p:spTgt spid="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" dur="2000"/>
                                        <p:tgtEl>
                                          <p:spTgt spid="1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0" dur="2000"/>
                                        <p:tgtEl>
                                          <p:spTgt spid="10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3" dur="2000"/>
                                        <p:tgtEl>
                                          <p:spTgt spid="10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2000"/>
                                        <p:tgtEl>
                                          <p:spTgt spid="10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9" dur="2000"/>
                                        <p:tgtEl>
                                          <p:spTgt spid="10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2" dur="2000"/>
                                        <p:tgtEl>
                                          <p:spTgt spid="10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5" dur="2000"/>
                                        <p:tgtEl>
                                          <p:spTgt spid="10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8" dur="2000"/>
                                        <p:tgtEl>
                                          <p:spTgt spid="102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1" dur="2000"/>
                                        <p:tgtEl>
                                          <p:spTgt spid="102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4" dur="2000"/>
                                        <p:tgtEl>
                                          <p:spTgt spid="102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7" dur="2000"/>
                                        <p:tgtEl>
                                          <p:spTgt spid="102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0" dur="2000"/>
                                        <p:tgtEl>
                                          <p:spTgt spid="102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3" dur="2000"/>
                                        <p:tgtEl>
                                          <p:spTgt spid="102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6" dur="2000"/>
                                        <p:tgtEl>
                                          <p:spTgt spid="102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9" dur="2000"/>
                                        <p:tgtEl>
                                          <p:spTgt spid="102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2" dur="2000"/>
                                        <p:tgtEl>
                                          <p:spTgt spid="102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5" dur="2000"/>
                                        <p:tgtEl>
                                          <p:spTgt spid="102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8" dur="2000"/>
                                        <p:tgtEl>
                                          <p:spTgt spid="1026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1" dur="2000"/>
                                        <p:tgtEl>
                                          <p:spTgt spid="1026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4" dur="2000"/>
                                        <p:tgtEl>
                                          <p:spTgt spid="1026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2000"/>
                                        <p:tgtEl>
                                          <p:spTgt spid="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3" dur="2000"/>
                                        <p:tgtEl>
                                          <p:spTgt spid="1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2000"/>
                                        <p:tgtEl>
                                          <p:spTgt spid="10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9" dur="2000"/>
                                        <p:tgtEl>
                                          <p:spTgt spid="10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4" dur="2000"/>
                                        <p:tgtEl>
                                          <p:spTgt spid="10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7" dur="2000"/>
                                        <p:tgtEl>
                                          <p:spTgt spid="10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0" dur="2000"/>
                                        <p:tgtEl>
                                          <p:spTgt spid="10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3" dur="2000"/>
                                        <p:tgtEl>
                                          <p:spTgt spid="10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8" dur="2000"/>
                                        <p:tgtEl>
                                          <p:spTgt spid="102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1" dur="2000"/>
                                        <p:tgtEl>
                                          <p:spTgt spid="102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4" dur="2000"/>
                                        <p:tgtEl>
                                          <p:spTgt spid="102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7" dur="2000"/>
                                        <p:tgtEl>
                                          <p:spTgt spid="102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2" dur="2000"/>
                                        <p:tgtEl>
                                          <p:spTgt spid="102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5" dur="2000"/>
                                        <p:tgtEl>
                                          <p:spTgt spid="102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8" dur="2000"/>
                                        <p:tgtEl>
                                          <p:spTgt spid="102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1" dur="2000"/>
                                        <p:tgtEl>
                                          <p:spTgt spid="102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4" dur="2000"/>
                                        <p:tgtEl>
                                          <p:spTgt spid="102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7" dur="2000"/>
                                        <p:tgtEl>
                                          <p:spTgt spid="102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0" dur="2000"/>
                                        <p:tgtEl>
                                          <p:spTgt spid="1026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3" dur="2000"/>
                                        <p:tgtEl>
                                          <p:spTgt spid="1026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8" dur="2000"/>
                                        <p:tgtEl>
                                          <p:spTgt spid="1026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14282" y="500042"/>
            <a:ext cx="4357718" cy="627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Handwriting" pitchFamily="66" charset="0"/>
                <a:ea typeface="Calibri" pitchFamily="34" charset="0"/>
                <a:cs typeface="Times New Roman" pitchFamily="18" charset="0"/>
              </a:rPr>
              <a:t>MI HERMOSO COLEGIO “MADRE ALFONSA CAVIN”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Handwriting" pitchFamily="66" charset="0"/>
                <a:ea typeface="Calibri" pitchFamily="34" charset="0"/>
                <a:cs typeface="Times New Roman" pitchFamily="18" charset="0"/>
              </a:rPr>
              <a:t>Quiero aceptar el  barro de mis limitaciones</a:t>
            </a:r>
            <a:endParaRPr kumimoji="0" 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Handwriting" pitchFamily="66" charset="0"/>
                <a:ea typeface="Calibri" pitchFamily="34" charset="0"/>
                <a:cs typeface="Times New Roman" pitchFamily="18" charset="0"/>
              </a:rPr>
              <a:t>y hermanarme en el espacio de tu pobreza</a:t>
            </a:r>
            <a:endParaRPr kumimoji="0" 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Handwriting" pitchFamily="66" charset="0"/>
                <a:ea typeface="Calibri" pitchFamily="34" charset="0"/>
                <a:cs typeface="Times New Roman" pitchFamily="18" charset="0"/>
              </a:rPr>
              <a:t>con lo que es el centro y con lo que soy yo.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Handwriting" pitchFamily="66" charset="0"/>
                <a:ea typeface="Calibri" pitchFamily="34" charset="0"/>
                <a:cs typeface="Times New Roman" pitchFamily="18" charset="0"/>
              </a:rPr>
              <a:t>Quiero ser la cosecha de tu sufrimiento.</a:t>
            </a:r>
            <a:endParaRPr kumimoji="0" 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Handwriting" pitchFamily="66" charset="0"/>
                <a:ea typeface="Calibri" pitchFamily="34" charset="0"/>
                <a:cs typeface="Times New Roman" pitchFamily="18" charset="0"/>
              </a:rPr>
              <a:t>Quiero guardar puro mi camino cumpliendo</a:t>
            </a:r>
            <a:endParaRPr kumimoji="0" 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Handwriting" pitchFamily="66" charset="0"/>
                <a:ea typeface="Calibri" pitchFamily="34" charset="0"/>
                <a:cs typeface="Times New Roman" pitchFamily="18" charset="0"/>
              </a:rPr>
              <a:t>tu enseñanza.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Handwriting" pitchFamily="66" charset="0"/>
                <a:ea typeface="Calibri" pitchFamily="34" charset="0"/>
                <a:cs typeface="Times New Roman" pitchFamily="18" charset="0"/>
              </a:rPr>
              <a:t>Hecho en confianza tu enseñanza</a:t>
            </a:r>
            <a:endParaRPr kumimoji="0" 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Handwriting" pitchFamily="66" charset="0"/>
                <a:ea typeface="Calibri" pitchFamily="34" charset="0"/>
                <a:cs typeface="Times New Roman" pitchFamily="18" charset="0"/>
              </a:rPr>
              <a:t>y estudiar silenciosamente.</a:t>
            </a:r>
            <a:endParaRPr kumimoji="0" 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Handwriting" pitchFamily="66" charset="0"/>
                <a:ea typeface="Calibri" pitchFamily="34" charset="0"/>
                <a:cs typeface="Times New Roman" pitchFamily="18" charset="0"/>
              </a:rPr>
              <a:t>Saltando de gozo aprendiendo en este Colegio</a:t>
            </a:r>
            <a:endParaRPr kumimoji="0" 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Handwriting" pitchFamily="66" charset="0"/>
                <a:ea typeface="Calibri" pitchFamily="34" charset="0"/>
                <a:cs typeface="Times New Roman" pitchFamily="18" charset="0"/>
              </a:rPr>
              <a:t>que fundaste con el amor y la alegría.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600" b="1" dirty="0" smtClean="0">
              <a:latin typeface="Lucida Handwriting" pitchFamily="66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dirty="0" smtClean="0"/>
              <a:t> </a:t>
            </a:r>
            <a:r>
              <a:rPr lang="es-ES" sz="1400" b="1" dirty="0" smtClean="0">
                <a:latin typeface="Lucida Calligraphy" pitchFamily="66" charset="0"/>
              </a:rPr>
              <a:t>Mari Cruz EKOMO KUEMBI de 2º ESBA</a:t>
            </a:r>
            <a:endParaRPr kumimoji="0" lang="es-E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Calligraphy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ALMODENA\Desktop\entorno al bicentenario\Sampaka\DSCN1509.JPG"/>
          <p:cNvPicPr>
            <a:picLocks noChangeAspect="1" noChangeArrowheads="1"/>
          </p:cNvPicPr>
          <p:nvPr/>
        </p:nvPicPr>
        <p:blipFill>
          <a:blip r:embed="rId2" cstate="print"/>
          <a:srcRect l="25893" r="7845" b="10714"/>
          <a:stretch>
            <a:fillRect/>
          </a:stretch>
        </p:blipFill>
        <p:spPr bwMode="auto">
          <a:xfrm>
            <a:off x="4714844" y="0"/>
            <a:ext cx="442915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142852"/>
            <a:ext cx="300036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ALFONSA CAVIN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En el amor encontraste</a:t>
            </a:r>
            <a:endParaRPr kumimoji="0" lang="es-E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la gracia con todo lo que hemos aprendido</a:t>
            </a:r>
            <a:endParaRPr kumimoji="0" lang="es-E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de nuestros profesores.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285720" y="1500174"/>
            <a:ext cx="2857488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Tú nos has enseñado</a:t>
            </a:r>
            <a:endParaRPr kumimoji="0" lang="es-E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que en el fondo</a:t>
            </a:r>
            <a:endParaRPr kumimoji="0" lang="es-E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todos tenemos los mismos sentimientos</a:t>
            </a:r>
            <a:endParaRPr kumimoji="0" lang="es-E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una persona que a pesar de su infancia un poco dura</a:t>
            </a:r>
            <a:endParaRPr kumimoji="0" lang="es-E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aprendió  a creer.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4714876" y="428604"/>
            <a:ext cx="278605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Un día dijiste:</a:t>
            </a:r>
            <a:endParaRPr kumimoji="0" lang="es-E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“la vida no acaba hoy, seguiré yo con ella”</a:t>
            </a:r>
            <a:endParaRPr kumimoji="0" lang="es-E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eres como la aguja de un reloj</a:t>
            </a:r>
            <a:endParaRPr kumimoji="0" lang="es-E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si se para, las otras no pueden seguir.</a:t>
            </a:r>
            <a:endParaRPr kumimoji="0" lang="es-E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Eres como el corazón del hombre</a:t>
            </a:r>
            <a:endParaRPr kumimoji="0" lang="es-E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que de ti aprendemos a querer</a:t>
            </a:r>
            <a:endParaRPr kumimoji="0" lang="es-E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amar, perdonar y siempre</a:t>
            </a:r>
            <a:endParaRPr kumimoji="0" lang="es-E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confiar en la virgen.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6000760" y="2928934"/>
            <a:ext cx="2571736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Después de ser religiosa</a:t>
            </a:r>
            <a:endParaRPr kumimoji="0" lang="es-E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Dios iluminó tu corazón</a:t>
            </a:r>
            <a:endParaRPr kumimoji="0" lang="es-E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como si dentro hubiera</a:t>
            </a:r>
            <a:endParaRPr kumimoji="0" lang="es-E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una pequeña fragua, dijiste:</a:t>
            </a:r>
            <a:endParaRPr kumimoji="0" lang="es-E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“hoy seré Alfonsa Cavin”.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5286380" y="4286256"/>
            <a:ext cx="278608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Todos queremos ser como Tú</a:t>
            </a:r>
            <a:endParaRPr kumimoji="0" lang="es-E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muéstranos el camino,</a:t>
            </a:r>
            <a:endParaRPr kumimoji="0" lang="es-E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con todo el cariño del mundo</a:t>
            </a:r>
            <a:endParaRPr kumimoji="0" lang="es-E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para ser buenos</a:t>
            </a:r>
            <a:endParaRPr kumimoji="0" lang="es-E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en el estudio  y en la vida religiosa.</a:t>
            </a:r>
            <a:endParaRPr kumimoji="0" lang="es-E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¡Gracias por enseñarnos!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400" dirty="0" smtClean="0">
              <a:latin typeface="Arial" pitchFamily="34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400" b="1" dirty="0" smtClean="0"/>
              <a:t> Norma Pilar BORICÓ (de 2º ESBA)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4" descr="C:\Users\ALMODENA\Desktop\fotos videos bicentenario\IMG_20161116_160407.jpg"/>
          <p:cNvPicPr>
            <a:picLocks noChangeAspect="1" noChangeArrowheads="1"/>
          </p:cNvPicPr>
          <p:nvPr/>
        </p:nvPicPr>
        <p:blipFill>
          <a:blip r:embed="rId2" cstate="print"/>
          <a:srcRect l="12500" t="5417" r="11249" b="11250"/>
          <a:stretch>
            <a:fillRect/>
          </a:stretch>
        </p:blipFill>
        <p:spPr bwMode="auto">
          <a:xfrm>
            <a:off x="0" y="3714752"/>
            <a:ext cx="4793453" cy="31432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175</TotalTime>
  <Words>870</Words>
  <PresentationFormat>Presentación en pantalla (4:3)</PresentationFormat>
  <Paragraphs>186</Paragraphs>
  <Slides>12</Slides>
  <Notes>2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Mirador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ALMODENA</dc:creator>
  <cp:lastModifiedBy>ALMODENA</cp:lastModifiedBy>
  <cp:revision>22</cp:revision>
  <dcterms:created xsi:type="dcterms:W3CDTF">2016-11-22T22:13:52Z</dcterms:created>
  <dcterms:modified xsi:type="dcterms:W3CDTF">2016-11-28T22:39:27Z</dcterms:modified>
</cp:coreProperties>
</file>