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63" r:id="rId2"/>
    <p:sldId id="256" r:id="rId3"/>
    <p:sldId id="257" r:id="rId4"/>
    <p:sldId id="258" r:id="rId5"/>
    <p:sldId id="270" r:id="rId6"/>
    <p:sldId id="259" r:id="rId7"/>
    <p:sldId id="260" r:id="rId8"/>
    <p:sldId id="264" r:id="rId9"/>
    <p:sldId id="265" r:id="rId10"/>
    <p:sldId id="266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>
    <p:restoredLeft sz="15620"/>
    <p:restoredTop sz="94660"/>
  </p:normalViewPr>
  <p:slideViewPr>
    <p:cSldViewPr>
      <p:cViewPr>
        <p:scale>
          <a:sx n="70" d="100"/>
          <a:sy n="70" d="100"/>
        </p:scale>
        <p:origin x="-115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D26B66-67D9-46F9-B2CE-86EB75093F2A}" type="datetimeFigureOut">
              <a:rPr lang="es-ES" smtClean="0"/>
              <a:pPr/>
              <a:t>23/03/2016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422490-3BAB-463E-B18C-9A80CDCBEBC8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23906978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>
              <a:solidFill>
                <a:srgbClr val="FFFF00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422490-3BAB-463E-B18C-9A80CDCBEBC8}" type="slidenum">
              <a:rPr lang="es-ES" smtClean="0"/>
              <a:pPr/>
              <a:t>1</a:t>
            </a:fld>
            <a:endParaRPr lang="es-E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422490-3BAB-463E-B18C-9A80CDCBEBC8}" type="slidenum">
              <a:rPr lang="es-ES" smtClean="0"/>
              <a:pPr/>
              <a:t>8</a:t>
            </a:fld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FCCFA-052D-4C26-AD8D-8369E56D11C7}" type="datetimeFigureOut">
              <a:rPr lang="es-ES" smtClean="0"/>
              <a:pPr/>
              <a:t>23/03/2016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18688-CC84-4967-AB0E-6E419002997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FCCFA-052D-4C26-AD8D-8369E56D11C7}" type="datetimeFigureOut">
              <a:rPr lang="es-ES" smtClean="0"/>
              <a:pPr/>
              <a:t>23/03/2016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18688-CC84-4967-AB0E-6E419002997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FCCFA-052D-4C26-AD8D-8369E56D11C7}" type="datetimeFigureOut">
              <a:rPr lang="es-ES" smtClean="0"/>
              <a:pPr/>
              <a:t>23/03/2016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18688-CC84-4967-AB0E-6E419002997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FCCFA-052D-4C26-AD8D-8369E56D11C7}" type="datetimeFigureOut">
              <a:rPr lang="es-ES" smtClean="0"/>
              <a:pPr/>
              <a:t>23/03/2016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18688-CC84-4967-AB0E-6E419002997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FCCFA-052D-4C26-AD8D-8369E56D11C7}" type="datetimeFigureOut">
              <a:rPr lang="es-ES" smtClean="0"/>
              <a:pPr/>
              <a:t>23/03/2016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18688-CC84-4967-AB0E-6E419002997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FCCFA-052D-4C26-AD8D-8369E56D11C7}" type="datetimeFigureOut">
              <a:rPr lang="es-ES" smtClean="0"/>
              <a:pPr/>
              <a:t>23/03/2016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18688-CC84-4967-AB0E-6E419002997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FCCFA-052D-4C26-AD8D-8369E56D11C7}" type="datetimeFigureOut">
              <a:rPr lang="es-ES" smtClean="0"/>
              <a:pPr/>
              <a:t>23/03/2016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18688-CC84-4967-AB0E-6E419002997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FCCFA-052D-4C26-AD8D-8369E56D11C7}" type="datetimeFigureOut">
              <a:rPr lang="es-ES" smtClean="0"/>
              <a:pPr/>
              <a:t>23/03/2016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18688-CC84-4967-AB0E-6E419002997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FCCFA-052D-4C26-AD8D-8369E56D11C7}" type="datetimeFigureOut">
              <a:rPr lang="es-ES" smtClean="0"/>
              <a:pPr/>
              <a:t>23/03/2016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18688-CC84-4967-AB0E-6E419002997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FCCFA-052D-4C26-AD8D-8369E56D11C7}" type="datetimeFigureOut">
              <a:rPr lang="es-ES" smtClean="0"/>
              <a:pPr/>
              <a:t>23/03/2016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18688-CC84-4967-AB0E-6E419002997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FCCFA-052D-4C26-AD8D-8369E56D11C7}" type="datetimeFigureOut">
              <a:rPr lang="es-ES" smtClean="0"/>
              <a:pPr/>
              <a:t>23/03/2016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18688-CC84-4967-AB0E-6E419002997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2FCCFA-052D-4C26-AD8D-8369E56D11C7}" type="datetimeFigureOut">
              <a:rPr lang="es-ES" smtClean="0"/>
              <a:pPr/>
              <a:t>23/03/2016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B18688-CC84-4967-AB0E-6E419002997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Resultado de imagen para jesús resucitado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"/>
            <a:ext cx="9144000" cy="9429792"/>
          </a:xfrm>
          <a:prstGeom prst="rect">
            <a:avLst/>
          </a:prstGeom>
          <a:noFill/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92867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/>
            </a:r>
            <a:br>
              <a:rPr lang="es-ES" dirty="0" smtClean="0"/>
            </a:br>
            <a:r>
              <a:rPr lang="es-ES" sz="6000" dirty="0" smtClean="0">
                <a:solidFill>
                  <a:srgbClr val="FFFF00"/>
                </a:solidFill>
              </a:rPr>
              <a:t>PASCUA MIC 2016</a:t>
            </a:r>
            <a:r>
              <a:rPr lang="es-ES" sz="6000" dirty="0" smtClean="0"/>
              <a:t/>
            </a:r>
            <a:br>
              <a:rPr lang="es-ES" sz="6000" dirty="0" smtClean="0"/>
            </a:br>
            <a:endParaRPr lang="es-ES" sz="6000" dirty="0"/>
          </a:p>
        </p:txBody>
      </p:sp>
      <p:sp>
        <p:nvSpPr>
          <p:cNvPr id="4" name="3 CuadroTexto"/>
          <p:cNvSpPr txBox="1"/>
          <p:nvPr/>
        </p:nvSpPr>
        <p:spPr>
          <a:xfrm>
            <a:off x="928662" y="6858000"/>
            <a:ext cx="671517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LA MISERICORDIA DE DIOS RESUCITA NUESTRA VIDA</a:t>
            </a:r>
            <a:endParaRPr lang="es-ES" sz="44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pic>
        <p:nvPicPr>
          <p:cNvPr id="5" name="4 Imagen" descr="http://www.misionerasinmaculadaconcepcion.es/images/logo_alfonsa_300ppp_print-01_sbp.jp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857620" y="214290"/>
            <a:ext cx="1943100" cy="5429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5362" name="Picture 2" descr="https://encrypted-tbn2.gstatic.com/images?q=tbn:ANd9GcRJ_TWvsS_DdWzQSwQOoVyCkUOyEBJa23QWPAoIAp-1mMsLNo4f3atyWmnD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00034" y="3643314"/>
            <a:ext cx="1704975" cy="268605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</p:pic>
      <p:sp>
        <p:nvSpPr>
          <p:cNvPr id="7" name="6 CuadroTexto"/>
          <p:cNvSpPr txBox="1"/>
          <p:nvPr/>
        </p:nvSpPr>
        <p:spPr>
          <a:xfrm>
            <a:off x="2285984" y="4643446"/>
            <a:ext cx="6215106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LA MISERICORDIA DE DIOS RESUCITA </a:t>
            </a:r>
            <a:r>
              <a:rPr lang="es-ES" sz="5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NUESTRA VIDA</a:t>
            </a:r>
            <a:endParaRPr lang="es-ES" sz="54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2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22346" y="0"/>
            <a:ext cx="9166345" cy="6858000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1412776"/>
            <a:ext cx="8229600" cy="4143404"/>
          </a:xfrm>
        </p:spPr>
        <p:txBody>
          <a:bodyPr>
            <a:normAutofit/>
          </a:bodyPr>
          <a:lstStyle/>
          <a:p>
            <a:r>
              <a:rPr lang="es-ES" dirty="0" smtClean="0">
                <a:solidFill>
                  <a:schemeClr val="bg1"/>
                </a:solidFill>
              </a:rPr>
              <a:t>Jesús Resucitados nos enseña  que la Absoluta Confianza en Dios, la Disponibilidad , La Prontitud, La Adaptación y la sencillez son las armas de Dios con que revistió a la Vida MIC.</a:t>
            </a:r>
            <a:endParaRPr lang="es-E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2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58909" y="0"/>
            <a:ext cx="9202909" cy="6858000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71472" y="1142984"/>
            <a:ext cx="8229600" cy="3510152"/>
          </a:xfrm>
        </p:spPr>
        <p:txBody>
          <a:bodyPr>
            <a:normAutofit fontScale="90000"/>
          </a:bodyPr>
          <a:lstStyle/>
          <a:p>
            <a:r>
              <a:rPr lang="es-ES" dirty="0" smtClean="0">
                <a:solidFill>
                  <a:schemeClr val="bg1"/>
                </a:solidFill>
              </a:rPr>
              <a:t>Jesús resucitado nos invita a dinamizar nuestra vida comunitaria  y misión , con Alegría y Misericordia porque la vida ha vencido a la desesperanza.</a:t>
            </a:r>
            <a:br>
              <a:rPr lang="es-ES" dirty="0" smtClean="0">
                <a:solidFill>
                  <a:schemeClr val="bg1"/>
                </a:solidFill>
              </a:rPr>
            </a:br>
            <a:r>
              <a:rPr lang="es-ES" dirty="0" smtClean="0">
                <a:solidFill>
                  <a:schemeClr val="bg1"/>
                </a:solidFill>
              </a:rPr>
              <a:t>Alfonsa aviva  esta manera de vivirnos plenamente</a:t>
            </a:r>
            <a:r>
              <a:rPr lang="es-ES" dirty="0" smtClean="0"/>
              <a:t>.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2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957392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41277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Gracias Jesús Resucitado porque en </a:t>
            </a:r>
            <a:r>
              <a:rPr lang="es-ES" dirty="0" err="1" smtClean="0"/>
              <a:t>Tí</a:t>
            </a:r>
            <a:r>
              <a:rPr lang="es-ES" dirty="0" smtClean="0"/>
              <a:t> todas las promesas de Dios han llegado a ser para nosotras un Sí definitivo.</a:t>
            </a:r>
            <a:br>
              <a:rPr lang="es-ES" dirty="0" smtClean="0"/>
            </a:b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2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5892" y="-76874"/>
            <a:ext cx="9258412" cy="6934873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8514" y="3789040"/>
            <a:ext cx="8229600" cy="2935228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Gracias Jesús Resucitado porque en </a:t>
            </a:r>
            <a:r>
              <a:rPr lang="es-ES" dirty="0" err="1" smtClean="0"/>
              <a:t>Tí</a:t>
            </a:r>
            <a:r>
              <a:rPr lang="es-ES" dirty="0" smtClean="0"/>
              <a:t> hemos llegado a Ser “ Bendecidas” de mil maneras, recibiendo toda clases de Dones. </a:t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endParaRPr lang="es-ES" dirty="0"/>
          </a:p>
        </p:txBody>
      </p:sp>
      <p:pic>
        <p:nvPicPr>
          <p:cNvPr id="4" name="3 Imagen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14414" y="1214422"/>
            <a:ext cx="1037852" cy="1493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4 Imagen" descr="http://www.misionerasinmaculadaconcepcion.es/images/logo_alfonsa_300ppp_print-01_sbp.jpg"/>
          <p:cNvPicPr/>
          <p:nvPr/>
        </p:nvPicPr>
        <p:blipFill>
          <a:blip r:embed="rId4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6858016" y="6143644"/>
            <a:ext cx="1943100" cy="5429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http://imagenes.catholic.net/imagenes_db/e31f47_resurrectio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2719142"/>
            <a:ext cx="9144000" cy="9577142"/>
          </a:xfrm>
          <a:prstGeom prst="rect">
            <a:avLst/>
          </a:prstGeom>
          <a:noFill/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ES" b="1" dirty="0" smtClean="0">
                <a:solidFill>
                  <a:schemeClr val="accent6"/>
                </a:solidFill>
              </a:rPr>
              <a:t/>
            </a:r>
            <a:br>
              <a:rPr lang="es-ES" b="1" dirty="0" smtClean="0">
                <a:solidFill>
                  <a:schemeClr val="accent6"/>
                </a:solidFill>
              </a:rPr>
            </a:br>
            <a:r>
              <a:rPr lang="es-ES" b="1" dirty="0" smtClean="0">
                <a:solidFill>
                  <a:schemeClr val="accent6"/>
                </a:solidFill>
              </a:rPr>
              <a:t>La Resurrección se realiza en la entraña de cada una de Nosotras , de nuestras Comunidades. El cielo nuevo y la tierra nueva que nos ha conquistado la victoria de Cristo, se están haciendo en nuestros pequeños proyectos de hoy.</a:t>
            </a:r>
            <a:endParaRPr lang="es-ES" dirty="0">
              <a:solidFill>
                <a:schemeClr val="accent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4857752" y="571481"/>
            <a:ext cx="3786214" cy="62865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40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La Resurrección en  nuestras existencias nos llevan a ir mas allá en el amor, latir junto al Padre porque la Fiesta del Reino ya ha comenzado.</a:t>
            </a:r>
            <a:endParaRPr lang="es-ES" sz="40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5" name="Picture 14" descr="http://www.sanaciondelaltisimo.com.ar/la-voz-del-senor/sigueme/2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14290"/>
            <a:ext cx="4686300" cy="664371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2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1" y="-23097"/>
            <a:ext cx="9241645" cy="6881097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6021" y="2708920"/>
            <a:ext cx="8229600" cy="3435864"/>
          </a:xfrm>
        </p:spPr>
        <p:txBody>
          <a:bodyPr>
            <a:normAutofit fontScale="90000"/>
          </a:bodyPr>
          <a:lstStyle/>
          <a:p>
            <a:r>
              <a:rPr lang="ca-ES" sz="3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</a:t>
            </a:r>
            <a:r>
              <a:rPr lang="ca-ES" sz="3000" b="1" dirty="0" smtClean="0">
                <a:solidFill>
                  <a:schemeClr val="bg1"/>
                </a:solidFill>
              </a:rPr>
              <a:t>Jesús </a:t>
            </a:r>
            <a:r>
              <a:rPr lang="ca-ES" sz="3000" b="1" dirty="0" err="1" smtClean="0">
                <a:solidFill>
                  <a:schemeClr val="bg1"/>
                </a:solidFill>
              </a:rPr>
              <a:t>Resucitado</a:t>
            </a:r>
            <a:r>
              <a:rPr lang="ca-ES" sz="3000" b="1" dirty="0" smtClean="0">
                <a:solidFill>
                  <a:schemeClr val="bg1"/>
                </a:solidFill>
              </a:rPr>
              <a:t> </a:t>
            </a:r>
            <a:r>
              <a:rPr lang="ca-ES" sz="3000" b="1" dirty="0" err="1">
                <a:solidFill>
                  <a:schemeClr val="bg1"/>
                </a:solidFill>
              </a:rPr>
              <a:t>quiere</a:t>
            </a:r>
            <a:r>
              <a:rPr lang="ca-ES" sz="3000" b="1" dirty="0">
                <a:solidFill>
                  <a:schemeClr val="bg1"/>
                </a:solidFill>
              </a:rPr>
              <a:t> "</a:t>
            </a:r>
            <a:r>
              <a:rPr lang="ca-ES" sz="3000" b="1" dirty="0" err="1">
                <a:solidFill>
                  <a:schemeClr val="bg1"/>
                </a:solidFill>
              </a:rPr>
              <a:t>comer</a:t>
            </a:r>
            <a:r>
              <a:rPr lang="ca-ES" sz="3000" b="1" dirty="0">
                <a:solidFill>
                  <a:schemeClr val="bg1"/>
                </a:solidFill>
              </a:rPr>
              <a:t>" </a:t>
            </a:r>
            <a:r>
              <a:rPr lang="ca-ES" sz="3000" b="1" dirty="0" smtClean="0">
                <a:solidFill>
                  <a:schemeClr val="bg1"/>
                </a:solidFill>
              </a:rPr>
              <a:t>en </a:t>
            </a:r>
            <a:r>
              <a:rPr lang="ca-ES" sz="3000" b="1" dirty="0" err="1" smtClean="0">
                <a:solidFill>
                  <a:schemeClr val="bg1"/>
                </a:solidFill>
              </a:rPr>
              <a:t>nuestra</a:t>
            </a:r>
            <a:r>
              <a:rPr lang="ca-ES" sz="3000" b="1" dirty="0" smtClean="0">
                <a:solidFill>
                  <a:schemeClr val="bg1"/>
                </a:solidFill>
              </a:rPr>
              <a:t> casa </a:t>
            </a:r>
            <a:r>
              <a:rPr lang="ca-ES" sz="3000" b="1" dirty="0" err="1" smtClean="0">
                <a:solidFill>
                  <a:schemeClr val="bg1"/>
                </a:solidFill>
              </a:rPr>
              <a:t>Hogar</a:t>
            </a:r>
            <a:r>
              <a:rPr lang="ca-ES" sz="3000" b="1" dirty="0" smtClean="0">
                <a:solidFill>
                  <a:schemeClr val="bg1"/>
                </a:solidFill>
              </a:rPr>
              <a:t> , y </a:t>
            </a:r>
            <a:r>
              <a:rPr lang="ca-ES" sz="3000" b="1" dirty="0" err="1" smtClean="0">
                <a:solidFill>
                  <a:schemeClr val="bg1"/>
                </a:solidFill>
              </a:rPr>
              <a:t>desde</a:t>
            </a:r>
            <a:r>
              <a:rPr lang="ca-ES" sz="3000" b="1" dirty="0" smtClean="0">
                <a:solidFill>
                  <a:schemeClr val="bg1"/>
                </a:solidFill>
              </a:rPr>
              <a:t> </a:t>
            </a:r>
            <a:r>
              <a:rPr lang="ca-ES" sz="3000" b="1" dirty="0" err="1" smtClean="0">
                <a:solidFill>
                  <a:schemeClr val="bg1"/>
                </a:solidFill>
              </a:rPr>
              <a:t>su</a:t>
            </a:r>
            <a:r>
              <a:rPr lang="ca-ES" sz="3000" b="1" dirty="0" smtClean="0">
                <a:solidFill>
                  <a:schemeClr val="bg1"/>
                </a:solidFill>
              </a:rPr>
              <a:t> presencia viva </a:t>
            </a:r>
            <a:r>
              <a:rPr lang="ca-ES" sz="3000" b="1" dirty="0" err="1" smtClean="0">
                <a:solidFill>
                  <a:schemeClr val="bg1"/>
                </a:solidFill>
              </a:rPr>
              <a:t>envíarnos</a:t>
            </a:r>
            <a:r>
              <a:rPr lang="ca-ES" sz="3000" b="1" dirty="0" smtClean="0">
                <a:solidFill>
                  <a:schemeClr val="bg1"/>
                </a:solidFill>
              </a:rPr>
              <a:t>  </a:t>
            </a:r>
            <a:r>
              <a:rPr lang="ca-ES" sz="3000" b="1" dirty="0">
                <a:solidFill>
                  <a:schemeClr val="bg1"/>
                </a:solidFill>
              </a:rPr>
              <a:t>a explicar el AMOR con que hemos </a:t>
            </a:r>
            <a:r>
              <a:rPr lang="ca-ES" sz="3000" b="1" dirty="0" err="1">
                <a:solidFill>
                  <a:schemeClr val="bg1"/>
                </a:solidFill>
              </a:rPr>
              <a:t>sido</a:t>
            </a:r>
            <a:r>
              <a:rPr lang="ca-ES" sz="3000" b="1" dirty="0">
                <a:solidFill>
                  <a:schemeClr val="bg1"/>
                </a:solidFill>
              </a:rPr>
              <a:t> </a:t>
            </a:r>
            <a:r>
              <a:rPr lang="ca-ES" sz="3000" b="1" dirty="0" err="1">
                <a:solidFill>
                  <a:schemeClr val="bg1"/>
                </a:solidFill>
              </a:rPr>
              <a:t>amados</a:t>
            </a:r>
            <a:r>
              <a:rPr lang="ca-ES" sz="3000" b="1" dirty="0">
                <a:solidFill>
                  <a:schemeClr val="bg1"/>
                </a:solidFill>
              </a:rPr>
              <a:t>. </a:t>
            </a:r>
            <a:r>
              <a:rPr lang="ca-ES" sz="3000" b="1" dirty="0" smtClean="0">
                <a:solidFill>
                  <a:schemeClr val="bg1"/>
                </a:solidFill>
              </a:rPr>
              <a:t/>
            </a:r>
            <a:br>
              <a:rPr lang="ca-ES" sz="3000" b="1" dirty="0" smtClean="0">
                <a:solidFill>
                  <a:schemeClr val="bg1"/>
                </a:solidFill>
              </a:rPr>
            </a:br>
            <a:r>
              <a:rPr lang="ca-ES" sz="3000" b="1" dirty="0" smtClean="0">
                <a:solidFill>
                  <a:schemeClr val="bg1"/>
                </a:solidFill>
              </a:rPr>
              <a:t>Nos invita   a </a:t>
            </a:r>
            <a:r>
              <a:rPr lang="ca-ES" sz="3000" b="1" dirty="0" err="1" smtClean="0">
                <a:solidFill>
                  <a:schemeClr val="bg1"/>
                </a:solidFill>
              </a:rPr>
              <a:t>ir</a:t>
            </a:r>
            <a:r>
              <a:rPr lang="ca-ES" sz="3000" b="1" dirty="0" smtClean="0">
                <a:solidFill>
                  <a:schemeClr val="bg1"/>
                </a:solidFill>
              </a:rPr>
              <a:t> por  </a:t>
            </a:r>
            <a:r>
              <a:rPr lang="ca-ES" sz="3000" b="1" dirty="0" err="1">
                <a:solidFill>
                  <a:schemeClr val="bg1"/>
                </a:solidFill>
              </a:rPr>
              <a:t>todo</a:t>
            </a:r>
            <a:r>
              <a:rPr lang="ca-ES" sz="3000" b="1" dirty="0">
                <a:solidFill>
                  <a:schemeClr val="bg1"/>
                </a:solidFill>
              </a:rPr>
              <a:t> el mundo y </a:t>
            </a:r>
            <a:r>
              <a:rPr lang="ca-ES" sz="3000" b="1" dirty="0" smtClean="0">
                <a:solidFill>
                  <a:schemeClr val="bg1"/>
                </a:solidFill>
              </a:rPr>
              <a:t>predicar </a:t>
            </a:r>
            <a:r>
              <a:rPr lang="ca-ES" sz="3000" b="1" dirty="0">
                <a:solidFill>
                  <a:schemeClr val="bg1"/>
                </a:solidFill>
              </a:rPr>
              <a:t>la </a:t>
            </a:r>
            <a:r>
              <a:rPr lang="ca-ES" sz="3000" b="1" dirty="0" err="1">
                <a:solidFill>
                  <a:schemeClr val="bg1"/>
                </a:solidFill>
              </a:rPr>
              <a:t>Buena</a:t>
            </a:r>
            <a:r>
              <a:rPr lang="ca-ES" sz="3000" b="1" dirty="0">
                <a:solidFill>
                  <a:schemeClr val="bg1"/>
                </a:solidFill>
              </a:rPr>
              <a:t> </a:t>
            </a:r>
            <a:r>
              <a:rPr lang="ca-ES" sz="3000" b="1" dirty="0" smtClean="0">
                <a:solidFill>
                  <a:schemeClr val="bg1"/>
                </a:solidFill>
              </a:rPr>
              <a:t>Nueva</a:t>
            </a:r>
            <a:br>
              <a:rPr lang="ca-ES" sz="3000" b="1" dirty="0" smtClean="0">
                <a:solidFill>
                  <a:schemeClr val="bg1"/>
                </a:solidFill>
              </a:rPr>
            </a:br>
            <a:r>
              <a:rPr lang="ca-ES" sz="3000" b="1" dirty="0" smtClean="0">
                <a:solidFill>
                  <a:schemeClr val="bg1"/>
                </a:solidFill>
              </a:rPr>
              <a:t>Esta es la </a:t>
            </a:r>
            <a:r>
              <a:rPr lang="ca-ES" sz="3000" b="1" dirty="0" err="1" smtClean="0">
                <a:solidFill>
                  <a:schemeClr val="bg1"/>
                </a:solidFill>
              </a:rPr>
              <a:t>hermosa</a:t>
            </a:r>
            <a:r>
              <a:rPr lang="ca-ES" sz="3000" b="1" dirty="0" smtClean="0">
                <a:solidFill>
                  <a:schemeClr val="bg1"/>
                </a:solidFill>
              </a:rPr>
              <a:t>, gran y </a:t>
            </a:r>
            <a:r>
              <a:rPr lang="ca-ES" sz="3000" b="1" dirty="0" err="1" smtClean="0">
                <a:solidFill>
                  <a:schemeClr val="bg1"/>
                </a:solidFill>
              </a:rPr>
              <a:t>desafiante</a:t>
            </a:r>
            <a:r>
              <a:rPr lang="ca-ES" sz="3000" b="1" dirty="0" smtClean="0">
                <a:solidFill>
                  <a:schemeClr val="bg1"/>
                </a:solidFill>
              </a:rPr>
              <a:t> TAREA, con la </a:t>
            </a:r>
            <a:r>
              <a:rPr lang="ca-ES" sz="3000" b="1" dirty="0" err="1" smtClean="0">
                <a:solidFill>
                  <a:schemeClr val="bg1"/>
                </a:solidFill>
              </a:rPr>
              <a:t>certeza</a:t>
            </a:r>
            <a:r>
              <a:rPr lang="ca-ES" sz="3000" b="1" dirty="0" smtClean="0">
                <a:solidFill>
                  <a:schemeClr val="bg1"/>
                </a:solidFill>
              </a:rPr>
              <a:t> de que </a:t>
            </a:r>
            <a:r>
              <a:rPr lang="ca-ES" sz="3000" b="1" dirty="0" err="1" smtClean="0">
                <a:solidFill>
                  <a:schemeClr val="bg1"/>
                </a:solidFill>
              </a:rPr>
              <a:t>Él</a:t>
            </a:r>
            <a:r>
              <a:rPr lang="ca-ES" sz="3000" b="1" dirty="0" smtClean="0">
                <a:solidFill>
                  <a:schemeClr val="bg1"/>
                </a:solidFill>
              </a:rPr>
              <a:t> </a:t>
            </a:r>
            <a:r>
              <a:rPr lang="ca-ES" sz="3000" b="1" dirty="0" err="1">
                <a:solidFill>
                  <a:schemeClr val="bg1"/>
                </a:solidFill>
              </a:rPr>
              <a:t>está</a:t>
            </a:r>
            <a:r>
              <a:rPr lang="ca-ES" sz="3000" b="1" dirty="0">
                <a:solidFill>
                  <a:schemeClr val="bg1"/>
                </a:solidFill>
              </a:rPr>
              <a:t> CON </a:t>
            </a:r>
            <a:r>
              <a:rPr lang="ca-ES" sz="3000" b="1" dirty="0" err="1" smtClean="0">
                <a:solidFill>
                  <a:schemeClr val="bg1"/>
                </a:solidFill>
              </a:rPr>
              <a:t>nosotras</a:t>
            </a:r>
            <a:r>
              <a:rPr lang="ca-ES" sz="3000" b="1" dirty="0" smtClean="0">
                <a:solidFill>
                  <a:schemeClr val="bg1"/>
                </a:solidFill>
              </a:rPr>
              <a:t> </a:t>
            </a:r>
            <a:r>
              <a:rPr lang="ca-ES" sz="3000" b="1" dirty="0" err="1">
                <a:solidFill>
                  <a:schemeClr val="bg1"/>
                </a:solidFill>
              </a:rPr>
              <a:t>hasta</a:t>
            </a:r>
            <a:r>
              <a:rPr lang="ca-ES" sz="3000" b="1" dirty="0">
                <a:solidFill>
                  <a:schemeClr val="bg1"/>
                </a:solidFill>
              </a:rPr>
              <a:t> al </a:t>
            </a:r>
            <a:r>
              <a:rPr lang="ca-ES" sz="3000" b="1" dirty="0" err="1">
                <a:solidFill>
                  <a:schemeClr val="bg1"/>
                </a:solidFill>
              </a:rPr>
              <a:t>fin</a:t>
            </a:r>
            <a:r>
              <a:rPr lang="ca-ES" sz="3000" b="1" dirty="0">
                <a:solidFill>
                  <a:schemeClr val="bg1"/>
                </a:solidFill>
              </a:rPr>
              <a:t> del mundo, </a:t>
            </a:r>
            <a:r>
              <a:rPr lang="ca-ES" sz="3000" b="1" dirty="0" err="1">
                <a:solidFill>
                  <a:schemeClr val="bg1"/>
                </a:solidFill>
              </a:rPr>
              <a:t>ayudándonos</a:t>
            </a:r>
            <a:r>
              <a:rPr lang="ca-ES" sz="3000" b="1" dirty="0">
                <a:solidFill>
                  <a:schemeClr val="bg1"/>
                </a:solidFill>
              </a:rPr>
              <a:t> a </a:t>
            </a:r>
            <a:r>
              <a:rPr lang="ca-ES" sz="3000" b="1" dirty="0" err="1" smtClean="0">
                <a:solidFill>
                  <a:schemeClr val="bg1"/>
                </a:solidFill>
              </a:rPr>
              <a:t>cumplirla</a:t>
            </a:r>
            <a:r>
              <a:rPr lang="ca-ES" sz="3000" b="1" dirty="0" smtClean="0">
                <a:solidFill>
                  <a:schemeClr val="bg1"/>
                </a:solidFill>
              </a:rPr>
              <a:t>.</a:t>
            </a:r>
            <a:endParaRPr lang="es-ES" sz="30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Faro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228600" y="-68263"/>
            <a:ext cx="9372600" cy="6926263"/>
          </a:xfrm>
          <a:prstGeom prst="rect">
            <a:avLst/>
          </a:prstGeom>
          <a:noFill/>
        </p:spPr>
      </p:pic>
      <p:sp>
        <p:nvSpPr>
          <p:cNvPr id="6" name="Rectangle 4"/>
          <p:cNvSpPr txBox="1">
            <a:spLocks noChangeArrowheads="1"/>
          </p:cNvSpPr>
          <p:nvPr/>
        </p:nvSpPr>
        <p:spPr>
          <a:xfrm>
            <a:off x="0" y="4572000"/>
            <a:ext cx="8915400" cy="1676400"/>
          </a:xfrm>
          <a:prstGeom prst="rect">
            <a:avLst/>
          </a:prstGeom>
        </p:spPr>
        <p:txBody>
          <a:bodyPr vert="horz">
            <a:normAutofit fontScale="92500" lnSpcReduction="20000"/>
          </a:bodyPr>
          <a:lstStyle/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r>
              <a:rPr kumimoji="0" lang="es-ES_tradnl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Bimini" pitchFamily="34" charset="0"/>
                <a:ea typeface="+mn-ea"/>
                <a:cs typeface="+mn-cs"/>
              </a:rPr>
              <a:t>Que tu fuerza resucitadora </a:t>
            </a:r>
          </a:p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r>
              <a:rPr kumimoji="0" lang="es-ES_tradnl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Bimini" pitchFamily="34" charset="0"/>
                <a:ea typeface="+mn-ea"/>
                <a:cs typeface="+mn-cs"/>
              </a:rPr>
              <a:t>se vea patente en</a:t>
            </a:r>
            <a:r>
              <a:rPr kumimoji="0" lang="es-ES_tradnl" sz="4000" b="1" i="0" u="none" strike="noStrike" kern="1200" cap="none" spc="0" normalizeH="0" noProof="0" dirty="0" smtClean="0">
                <a:ln>
                  <a:noFill/>
                </a:ln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Bimini" pitchFamily="34" charset="0"/>
                <a:ea typeface="+mn-ea"/>
                <a:cs typeface="+mn-cs"/>
              </a:rPr>
              <a:t> nosotras </a:t>
            </a:r>
            <a:r>
              <a:rPr kumimoji="0" lang="es-ES_tradnl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Bimini" pitchFamily="34" charset="0"/>
                <a:ea typeface="+mn-ea"/>
                <a:cs typeface="+mn-cs"/>
              </a:rPr>
              <a:t>, </a:t>
            </a:r>
          </a:p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r>
              <a:rPr kumimoji="0" lang="es-ES_tradnl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Bimini" pitchFamily="34" charset="0"/>
                <a:ea typeface="+mn-ea"/>
                <a:cs typeface="+mn-cs"/>
              </a:rPr>
              <a:t>Señor.</a:t>
            </a:r>
            <a:r>
              <a:rPr kumimoji="0" lang="es-ES_tradnl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Geneva" charset="0"/>
                <a:ea typeface="+mn-ea"/>
                <a:cs typeface="+mn-cs"/>
              </a:rPr>
              <a:t>                          </a:t>
            </a:r>
            <a:r>
              <a:rPr kumimoji="0" lang="es-ES_tradnl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neva" charset="0"/>
                <a:ea typeface="+mn-ea"/>
                <a:cs typeface="+mn-cs"/>
              </a:rPr>
              <a:t>Conf.  </a:t>
            </a:r>
            <a:r>
              <a:rPr kumimoji="0" lang="es-ES_tradnl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99FF66"/>
                </a:solidFill>
                <a:effectLst/>
                <a:uLnTx/>
                <a:uFillTx/>
                <a:latin typeface="Geneva" charset="0"/>
                <a:ea typeface="+mn-ea"/>
                <a:cs typeface="+mn-cs"/>
              </a:rPr>
              <a:t>Flp</a:t>
            </a:r>
            <a:r>
              <a:rPr kumimoji="0" lang="es-ES_tradnl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9FF66"/>
                </a:solidFill>
                <a:effectLst/>
                <a:uLnTx/>
                <a:uFillTx/>
                <a:latin typeface="Geneva" charset="0"/>
                <a:ea typeface="+mn-ea"/>
                <a:cs typeface="+mn-cs"/>
              </a:rPr>
              <a:t> 3,10</a:t>
            </a:r>
            <a:endParaRPr kumimoji="0" lang="es-ES_tradnl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eneva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www.rugeelleondelatribudejuda.com/uploads/5/8/7/2/5872964/438958032.jpg?350"/>
          <p:cNvPicPr>
            <a:picLocks noChangeAspect="1" noChangeArrowheads="1"/>
          </p:cNvPicPr>
          <p:nvPr/>
        </p:nvPicPr>
        <p:blipFill>
          <a:blip r:embed="rId2">
            <a:lum bright="20000"/>
          </a:blip>
          <a:srcRect/>
          <a:stretch>
            <a:fillRect/>
          </a:stretch>
        </p:blipFill>
        <p:spPr bwMode="auto">
          <a:xfrm>
            <a:off x="1" y="0"/>
            <a:ext cx="9254372" cy="6858000"/>
          </a:xfrm>
          <a:prstGeom prst="rect">
            <a:avLst/>
          </a:prstGeom>
          <a:noFill/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28596" y="1124744"/>
            <a:ext cx="8229600" cy="3232942"/>
          </a:xfrm>
        </p:spPr>
        <p:txBody>
          <a:bodyPr>
            <a:noAutofit/>
          </a:bodyPr>
          <a:lstStyle/>
          <a:p>
            <a:pPr algn="l"/>
            <a:r>
              <a:rPr lang="es-ES" sz="3600" b="1" dirty="0">
                <a:solidFill>
                  <a:srgbClr val="FFFF00"/>
                </a:solidFill>
              </a:rPr>
              <a:t>La luz del Resucitado se difunde a través nuestro. Dios va </a:t>
            </a:r>
            <a:r>
              <a:rPr lang="es-ES" sz="3600" b="1" dirty="0" smtClean="0">
                <a:solidFill>
                  <a:srgbClr val="FFFF00"/>
                </a:solidFill>
              </a:rPr>
              <a:t>conduciéndonos </a:t>
            </a:r>
            <a:r>
              <a:rPr lang="es-ES" sz="3600" b="1" dirty="0">
                <a:solidFill>
                  <a:srgbClr val="FFFF00"/>
                </a:solidFill>
              </a:rPr>
              <a:t>a los hombres a través de otros </a:t>
            </a:r>
            <a:r>
              <a:rPr lang="es-ES" sz="3600" b="1" dirty="0" err="1" smtClean="0">
                <a:solidFill>
                  <a:srgbClr val="FFFF00"/>
                </a:solidFill>
              </a:rPr>
              <a:t>heman@s</a:t>
            </a:r>
            <a:r>
              <a:rPr lang="es-ES" sz="3600" b="1" dirty="0" smtClean="0">
                <a:solidFill>
                  <a:srgbClr val="FFFF00"/>
                </a:solidFill>
              </a:rPr>
              <a:t>, </a:t>
            </a:r>
            <a:r>
              <a:rPr lang="es-ES" sz="3600" b="1" dirty="0">
                <a:solidFill>
                  <a:srgbClr val="FFFF00"/>
                </a:solidFill>
              </a:rPr>
              <a:t>que nos comunican la misma vida que Jesús ha recibido del Padre. A pesar de la debilidad </a:t>
            </a:r>
            <a:r>
              <a:rPr lang="es-ES" sz="3600" b="1" dirty="0" smtClean="0">
                <a:solidFill>
                  <a:srgbClr val="FFFF00"/>
                </a:solidFill>
              </a:rPr>
              <a:t> nuestra y la de ellos,  Dios  agrega sus: “Tu Puedes.”</a:t>
            </a:r>
            <a:endParaRPr lang="es-ES" sz="36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2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-1"/>
            <a:ext cx="9143999" cy="8477423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0034" y="1142984"/>
            <a:ext cx="8229600" cy="5000660"/>
          </a:xfrm>
        </p:spPr>
        <p:txBody>
          <a:bodyPr>
            <a:normAutofit/>
          </a:bodyPr>
          <a:lstStyle/>
          <a:p>
            <a:r>
              <a:rPr lang="es-ES" sz="4000" b="1" dirty="0" smtClean="0"/>
              <a:t>Es así que el Espíritu de Jesús Resucitado, nos </a:t>
            </a:r>
            <a:r>
              <a:rPr lang="es-ES" sz="4000" b="1" dirty="0"/>
              <a:t>empieza a hacer </a:t>
            </a:r>
            <a:r>
              <a:rPr lang="es-ES" sz="4000" b="1" dirty="0" smtClean="0"/>
              <a:t>saborear  y disfrutar la </a:t>
            </a:r>
            <a:r>
              <a:rPr lang="es-ES" sz="4000" b="1" dirty="0"/>
              <a:t>casa del Padre. Jesús Resucitado es el </a:t>
            </a:r>
            <a:r>
              <a:rPr lang="es-ES" sz="4000" b="1" dirty="0" smtClean="0"/>
              <a:t>Camino  para que mi corazón haga FIESTA  porque la vida,  el vestido, el anillo, las luces, todo esta dispuesto.</a:t>
            </a:r>
            <a:endParaRPr lang="es-ES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2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3018"/>
            <a:ext cx="9152056" cy="6854982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0034" y="714356"/>
            <a:ext cx="8329642" cy="5211932"/>
          </a:xfrm>
        </p:spPr>
        <p:txBody>
          <a:bodyPr>
            <a:normAutofit fontScale="90000"/>
          </a:bodyPr>
          <a:lstStyle/>
          <a:p>
            <a:pPr algn="l"/>
            <a:r>
              <a:rPr lang="es-ES" dirty="0" smtClean="0"/>
              <a:t>. </a:t>
            </a:r>
            <a:r>
              <a:rPr lang="es-ES" dirty="0" smtClean="0">
                <a:solidFill>
                  <a:schemeClr val="bg1"/>
                </a:solidFill>
              </a:rPr>
              <a:t>Tu </a:t>
            </a:r>
            <a:r>
              <a:rPr lang="es-ES" dirty="0" err="1" smtClean="0">
                <a:solidFill>
                  <a:schemeClr val="bg1"/>
                </a:solidFill>
              </a:rPr>
              <a:t>Jesùs</a:t>
            </a:r>
            <a:r>
              <a:rPr lang="es-ES" dirty="0" smtClean="0">
                <a:solidFill>
                  <a:schemeClr val="bg1"/>
                </a:solidFill>
              </a:rPr>
              <a:t>, has hecho del Amor el centro de Tu vida. Nosotras </a:t>
            </a:r>
            <a:r>
              <a:rPr lang="es-ES" dirty="0" err="1" smtClean="0">
                <a:solidFill>
                  <a:schemeClr val="bg1"/>
                </a:solidFill>
              </a:rPr>
              <a:t>contigo,queremos</a:t>
            </a:r>
            <a:r>
              <a:rPr lang="es-ES" dirty="0" smtClean="0">
                <a:solidFill>
                  <a:schemeClr val="bg1"/>
                </a:solidFill>
              </a:rPr>
              <a:t> ser </a:t>
            </a:r>
            <a:r>
              <a:rPr lang="es-ES" dirty="0" err="1" smtClean="0">
                <a:solidFill>
                  <a:schemeClr val="bg1"/>
                </a:solidFill>
              </a:rPr>
              <a:t>tambien</a:t>
            </a:r>
            <a:r>
              <a:rPr lang="es-ES" dirty="0" smtClean="0">
                <a:solidFill>
                  <a:schemeClr val="bg1"/>
                </a:solidFill>
              </a:rPr>
              <a:t>  Amor sin </a:t>
            </a:r>
            <a:r>
              <a:rPr lang="es-ES" dirty="0" err="1" smtClean="0">
                <a:solidFill>
                  <a:schemeClr val="bg1"/>
                </a:solidFill>
              </a:rPr>
              <a:t>lìmites</a:t>
            </a:r>
            <a:r>
              <a:rPr lang="es-ES" dirty="0" smtClean="0">
                <a:solidFill>
                  <a:schemeClr val="bg1"/>
                </a:solidFill>
              </a:rPr>
              <a:t>, vida abundante, una existencia donde los </a:t>
            </a:r>
            <a:r>
              <a:rPr lang="es-ES" b="1" dirty="0" smtClean="0">
                <a:solidFill>
                  <a:schemeClr val="tx2"/>
                </a:solidFill>
              </a:rPr>
              <a:t>sueños </a:t>
            </a:r>
            <a:r>
              <a:rPr lang="es-ES" dirty="0" smtClean="0">
                <a:solidFill>
                  <a:schemeClr val="bg1"/>
                </a:solidFill>
              </a:rPr>
              <a:t>que nos preceden , </a:t>
            </a:r>
            <a:r>
              <a:rPr lang="es-ES" b="1" dirty="0" smtClean="0">
                <a:solidFill>
                  <a:schemeClr val="tx2"/>
                </a:solidFill>
              </a:rPr>
              <a:t>nos llamen</a:t>
            </a:r>
            <a:r>
              <a:rPr lang="es-ES" dirty="0" smtClean="0">
                <a:solidFill>
                  <a:schemeClr val="bg1"/>
                </a:solidFill>
              </a:rPr>
              <a:t>, porque los tallaste en lo  profundo de nuestra existencia que elegiste como </a:t>
            </a:r>
            <a:r>
              <a:rPr lang="es-ES" b="1" i="1" dirty="0" smtClean="0">
                <a:solidFill>
                  <a:schemeClr val="tx2"/>
                </a:solidFill>
              </a:rPr>
              <a:t>MORADA</a:t>
            </a:r>
            <a:endParaRPr lang="es-ES" b="1" i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2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26510" y="0"/>
            <a:ext cx="9170509" cy="6957392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9552" y="548680"/>
            <a:ext cx="8229600" cy="3312368"/>
          </a:xfrm>
        </p:spPr>
        <p:txBody>
          <a:bodyPr>
            <a:normAutofit fontScale="90000"/>
          </a:bodyPr>
          <a:lstStyle/>
          <a:p>
            <a:r>
              <a:rPr lang="es-ES" dirty="0" smtClean="0">
                <a:solidFill>
                  <a:schemeClr val="bg1"/>
                </a:solidFill>
              </a:rPr>
              <a:t>Jesús es consecuente con su misión, toda su vida ha sido una entrega completa al Reino.</a:t>
            </a:r>
            <a:br>
              <a:rPr lang="es-ES" dirty="0" smtClean="0">
                <a:solidFill>
                  <a:schemeClr val="bg1"/>
                </a:solidFill>
              </a:rPr>
            </a:br>
            <a:r>
              <a:rPr lang="es-ES" dirty="0" smtClean="0">
                <a:solidFill>
                  <a:schemeClr val="bg1"/>
                </a:solidFill>
              </a:rPr>
              <a:t>Alfonsa caminó ha este </a:t>
            </a:r>
            <a:r>
              <a:rPr lang="es-ES" dirty="0" err="1" smtClean="0">
                <a:solidFill>
                  <a:schemeClr val="bg1"/>
                </a:solidFill>
              </a:rPr>
              <a:t>rítmo</a:t>
            </a:r>
            <a:r>
              <a:rPr lang="es-ES" dirty="0" smtClean="0">
                <a:solidFill>
                  <a:schemeClr val="bg1"/>
                </a:solidFill>
              </a:rPr>
              <a:t>.</a:t>
            </a:r>
            <a:br>
              <a:rPr lang="es-ES" dirty="0" smtClean="0">
                <a:solidFill>
                  <a:schemeClr val="bg1"/>
                </a:solidFill>
              </a:rPr>
            </a:br>
            <a:r>
              <a:rPr lang="es-ES" dirty="0" smtClean="0"/>
              <a:t/>
            </a:r>
            <a:br>
              <a:rPr lang="es-ES" dirty="0" smtClean="0"/>
            </a:br>
            <a:endParaRPr lang="es-ES" dirty="0"/>
          </a:p>
        </p:txBody>
      </p:sp>
      <p:sp>
        <p:nvSpPr>
          <p:cNvPr id="4" name="3 CuadroTexto"/>
          <p:cNvSpPr txBox="1"/>
          <p:nvPr/>
        </p:nvSpPr>
        <p:spPr>
          <a:xfrm>
            <a:off x="2123728" y="4653741"/>
            <a:ext cx="557216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400" b="1" dirty="0" smtClean="0">
                <a:solidFill>
                  <a:schemeClr val="bg1"/>
                </a:solidFill>
              </a:rPr>
              <a:t>¿Hoy nosotras como lo hacemos? .</a:t>
            </a:r>
            <a:endParaRPr lang="es-ES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371</TotalTime>
  <Words>371</Words>
  <Application>Microsoft Office PowerPoint</Application>
  <PresentationFormat>Presentación en pantalla (4:3)</PresentationFormat>
  <Paragraphs>20</Paragraphs>
  <Slides>13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4" baseType="lpstr">
      <vt:lpstr>Tema de Office</vt:lpstr>
      <vt:lpstr> PASCUA MIC 2016 </vt:lpstr>
      <vt:lpstr> La Resurrección se realiza en la entraña de cada una de Nosotras , de nuestras Comunidades. El cielo nuevo y la tierra nueva que nos ha conquistado la victoria de Cristo, se están haciendo en nuestros pequeños proyectos de hoy.</vt:lpstr>
      <vt:lpstr>Diapositiva 3</vt:lpstr>
      <vt:lpstr>  Jesús Resucitado quiere "comer" en nuestra casa Hogar , y desde su presencia viva envíarnos  a explicar el AMOR con que hemos sido amados.  Nos invita   a ir por  todo el mundo y predicar la Buena Nueva Esta es la hermosa, gran y desafiante TAREA, con la certeza de que Él está CON nosotras hasta al fin del mundo, ayudándonos a cumplirla.</vt:lpstr>
      <vt:lpstr>Diapositiva 5</vt:lpstr>
      <vt:lpstr>La luz del Resucitado se difunde a través nuestro. Dios va conduciéndonos a los hombres a través de otros heman@s, que nos comunican la misma vida que Jesús ha recibido del Padre. A pesar de la debilidad  nuestra y la de ellos,  Dios  agrega sus: “Tu Puedes.”</vt:lpstr>
      <vt:lpstr>Es así que el Espíritu de Jesús Resucitado, nos empieza a hacer saborear  y disfrutar la casa del Padre. Jesús Resucitado es el Camino  para que mi corazón haga FIESTA  porque la vida,  el vestido, el anillo, las luces, todo esta dispuesto.</vt:lpstr>
      <vt:lpstr>. Tu Jesùs, has hecho del Amor el centro de Tu vida. Nosotras contigo,queremos ser tambien  Amor sin lìmites, vida abundante, una existencia donde los sueños que nos preceden , nos llamen, porque los tallaste en lo  profundo de nuestra existencia que elegiste como MORADA</vt:lpstr>
      <vt:lpstr>Jesús es consecuente con su misión, toda su vida ha sido una entrega completa al Reino. Alfonsa caminó ha este rítmo.  </vt:lpstr>
      <vt:lpstr>Jesús Resucitados nos enseña  que la Absoluta Confianza en Dios, la Disponibilidad , La Prontitud, La Adaptación y la sencillez son las armas de Dios con que revistió a la Vida MIC.</vt:lpstr>
      <vt:lpstr>Jesús resucitado nos invita a dinamizar nuestra vida comunitaria  y misión , con Alegría y Misericordia porque la vida ha vencido a la desesperanza. Alfonsa aviva  esta manera de vivirnos plenamente.</vt:lpstr>
      <vt:lpstr>Gracias Jesús Resucitado porque en Tí todas las promesas de Dios han llegado a ser para nosotras un Sí definitivo. </vt:lpstr>
      <vt:lpstr>Gracias Jesús Resucitado porque en Tí hemos llegado a Ser “ Bendecidas” de mil maneras, recibiendo toda clases de Dones. 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Resurrección se realiza en la entraña de cada uno. El cielo nuevo y la tierra nueva que nos ha conquistado la victoria de Cristo, se están haciendo en nuestros pequeños proyectos de hoy.</dc:title>
  <dc:creator>Madre noemí</dc:creator>
  <cp:lastModifiedBy>Madre noemí</cp:lastModifiedBy>
  <cp:revision>13</cp:revision>
  <dcterms:created xsi:type="dcterms:W3CDTF">2016-03-23T02:29:29Z</dcterms:created>
  <dcterms:modified xsi:type="dcterms:W3CDTF">2016-03-24T01:46:47Z</dcterms:modified>
</cp:coreProperties>
</file>